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FA470FF-78E1-4BE0-8044-FBA56D8E6D2D}"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4D75BD9-61EA-4225-98C4-726AFBF57384}"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277DA51-67FD-4925-AB9C-14692D27B780}"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04A19CC-46C9-452A-BAB2-7C3C42306EA6}"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33F4596-48AD-4380-8B8A-8127E6F1E573}"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3F392B6-560F-4451-AD4A-1759EDF3D3CA}"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81ABC21-F68F-444C-8215-6C950725A57B}"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4367AC4-45AA-41DE-ABFE-7633C1C6C3E5}"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0C868D7-2B38-4750-9D01-02D507215EBF}"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6C783ED-088B-440A-9144-8B5BE8F0000D}"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9F8B744-0E1E-4CBF-812B-F88BD09E697D}"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F0E0526F-B7E0-4F0B-8C7D-72998E052A2F}"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611DC8B3-5ABA-4CAC-B837-FDA3714FFEE8}"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00A6ACD-D3CA-4C99-9170-2F72C8F4B37B}"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6F44635-67B5-43AD-B43A-B425D77DDD39}"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191DE6E-7CE8-406C-A2BE-6C628CE74B64}"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A9CE67F-2B39-446B-80DD-8984BFAAC676}"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8AE372E-798F-4677-A625-4CC08BC3D5BE}"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AED1E07-28A4-45E2-8193-5FC15CBBE3C7}"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1E7FA7E-1BEC-4A26-BAFE-14640C9AE175}"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12C50C3-F008-4F66-9A00-93A037A7A689}"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A2BDE86-6C8C-45F7-B171-F9D59DF3982F}"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7ECB3059-FCB8-4D9C-BC44-346FE5B0AAC4}"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166D65F-3CC6-4C86-B242-C8C72BA585BA}"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2160" y="4497840"/>
            <a:ext cx="10078200" cy="1168200"/>
          </a:xfrm>
          <a:prstGeom prst="flowChartDocument">
            <a:avLst/>
          </a:prstGeom>
          <a:gradFill rotWithShape="0">
            <a:gsLst>
              <a:gs pos="0">
                <a:srgbClr val="77caee"/>
              </a:gs>
              <a:gs pos="100000">
                <a:srgbClr val="009bdd"/>
              </a:gs>
            </a:gsLst>
            <a:lin ang="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8200" cy="35820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8200" cy="35820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8200" cy="35820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DE636230-F191-4CC8-BF7F-8A55AF0F397A}" type="slidenum">
              <a:rPr b="0" lang="en-IN" sz="1400" spc="-1" strike="noStrike">
                <a:solidFill>
                  <a:srgbClr val="ffffff"/>
                </a:solidFill>
                <a:latin typeface="Arial"/>
                <a:ea typeface="DejaVu Sans"/>
              </a:rPr>
              <a:t>119</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4960" cy="71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4960" cy="6296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8200" cy="3582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8200" cy="3582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0AA81FA7-2119-43AA-B233-0FC2F5260B7B}"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8200" cy="3582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4960" cy="71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4960" cy="6296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8200" cy="3582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8200" cy="3582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4163DC9-95A5-4774-8116-3E715F16D141}"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8200" cy="3582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25.xml"/>
</Relationships>
</file>

<file path=ppt/slides/_rels/slide102.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25.xml"/>
</Relationships>
</file>

<file path=ppt/slides/_rels/slide108.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slideLayout" Target="../slideLayouts/slideLayout25.xml"/>
</Relationships>
</file>

<file path=ppt/slides/_rels/slide109.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25.xml"/>
</Relationships>
</file>

<file path=ppt/slides/_rels/slide11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slideLayout" Target="../slideLayouts/slideLayout25.xml"/>
</Relationships>
</file>

<file path=ppt/slides/_rels/slide118.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25.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25.xml"/>
</Relationships>
</file>

<file path=ppt/slides/_rels/slide9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25.xml"/>
</Relationships>
</file>

<file path=ppt/slides/_rels/slide9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0" y="1620000"/>
            <a:ext cx="8998200" cy="107820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UI – HTML/CSS/BS</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Headings</a:t>
            </a:r>
            <a:endParaRPr b="0" lang="en-IN" sz="3300" spc="-1" strike="noStrike">
              <a:latin typeface="Arial"/>
            </a:endParaRPr>
          </a:p>
        </p:txBody>
      </p:sp>
      <p:sp>
        <p:nvSpPr>
          <p:cNvPr id="151"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headings are essential elements used to structure and organize the content of a webpage. They range from &lt;h1&gt; to &lt;h6&gt;, where &lt;h1&gt; is the highest level (most important) heading, and &lt;h6&gt; is the lowest level (least important).</a:t>
            </a:r>
            <a:endParaRPr b="0" lang="en-IN" sz="2400" spc="-1" strike="noStrike">
              <a:latin typeface="Arial"/>
            </a:endParaRPr>
          </a:p>
        </p:txBody>
      </p:sp>
      <p:pic>
        <p:nvPicPr>
          <p:cNvPr id="152" name="" descr=""/>
          <p:cNvPicPr/>
          <p:nvPr/>
        </p:nvPicPr>
        <p:blipFill>
          <a:blip r:embed="rId1"/>
          <a:stretch/>
        </p:blipFill>
        <p:spPr>
          <a:xfrm>
            <a:off x="5400000" y="2695320"/>
            <a:ext cx="3937680" cy="2702880"/>
          </a:xfrm>
          <a:prstGeom prst="rect">
            <a:avLst/>
          </a:prstGeom>
          <a:ln w="18000">
            <a:noFill/>
          </a:ln>
        </p:spPr>
      </p:pic>
      <p:sp>
        <p:nvSpPr>
          <p:cNvPr id="4" name="PlaceHolder 3"/>
          <p:cNvSpPr>
            <a:spLocks noGrp="1"/>
          </p:cNvSpPr>
          <p:nvPr>
            <p:ph type="sldNum" idx="5"/>
          </p:nvPr>
        </p:nvSpPr>
        <p:spPr/>
        <p:txBody>
          <a:bodyPr/>
          <a:p>
            <a:fld id="{7E57F993-A7BF-4C66-89CF-4F7F5B228DD7}" type="slidenum">
              <a:t>10</a:t>
            </a:fld>
          </a:p>
        </p:txBody>
      </p:sp>
      <p:sp>
        <p:nvSpPr>
          <p:cNvPr id="5" name="PlaceHolder 4"/>
          <p:cNvSpPr>
            <a:spLocks noGrp="1"/>
          </p:cNvSpPr>
          <p:nvPr>
            <p:ph type="dt" idx="6"/>
          </p:nvPr>
        </p:nvSpPr>
        <p:spPr/>
        <p:txBody>
          <a:bodyPr/>
          <a:p>
            <a:fld id="{EA0BEC48-225C-4BE1-B2AD-5B25A752EEDA}" type="datetime1">
              <a:rPr lang="en-IN"/>
              <a:t>30/01/2025</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List Groups  </a:t>
            </a:r>
            <a:endParaRPr b="0" lang="en-IN" sz="4000" spc="-1" strike="noStrike">
              <a:latin typeface="Arial"/>
            </a:endParaRPr>
          </a:p>
        </p:txBody>
      </p:sp>
      <p:sp>
        <p:nvSpPr>
          <p:cNvPr id="444"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45" name="" descr=""/>
          <p:cNvPicPr/>
          <p:nvPr/>
        </p:nvPicPr>
        <p:blipFill>
          <a:blip r:embed="rId1"/>
          <a:stretch/>
        </p:blipFill>
        <p:spPr>
          <a:xfrm>
            <a:off x="0" y="720000"/>
            <a:ext cx="7424280" cy="3416760"/>
          </a:xfrm>
          <a:prstGeom prst="rect">
            <a:avLst/>
          </a:prstGeom>
          <a:ln w="0">
            <a:noFill/>
          </a:ln>
        </p:spPr>
      </p:pic>
      <p:pic>
        <p:nvPicPr>
          <p:cNvPr id="446" name="" descr=""/>
          <p:cNvPicPr/>
          <p:nvPr/>
        </p:nvPicPr>
        <p:blipFill>
          <a:blip r:embed="rId2"/>
          <a:stretch/>
        </p:blipFill>
        <p:spPr>
          <a:xfrm>
            <a:off x="3780000" y="4140360"/>
            <a:ext cx="6344280" cy="1618920"/>
          </a:xfrm>
          <a:prstGeom prst="rect">
            <a:avLst/>
          </a:prstGeom>
          <a:ln w="0">
            <a:noFill/>
          </a:ln>
        </p:spPr>
      </p:pic>
      <p:sp>
        <p:nvSpPr>
          <p:cNvPr id="4" name="PlaceHolder 3"/>
          <p:cNvSpPr>
            <a:spLocks noGrp="1"/>
          </p:cNvSpPr>
          <p:nvPr>
            <p:ph type="sldNum" idx="5"/>
          </p:nvPr>
        </p:nvSpPr>
        <p:spPr/>
        <p:txBody>
          <a:bodyPr/>
          <a:p>
            <a:fld id="{D5D07FCF-C29E-493A-9980-A2A4199C03C2}" type="slidenum">
              <a:t>100</a:t>
            </a:fld>
          </a:p>
        </p:txBody>
      </p:sp>
      <p:sp>
        <p:nvSpPr>
          <p:cNvPr id="5" name="PlaceHolder 4"/>
          <p:cNvSpPr>
            <a:spLocks noGrp="1"/>
          </p:cNvSpPr>
          <p:nvPr>
            <p:ph type="dt" idx="6"/>
          </p:nvPr>
        </p:nvSpPr>
        <p:spPr/>
        <p:txBody>
          <a:bodyPr/>
          <a:p>
            <a:fld id="{DA5CCF25-C9AA-49B7-B697-BD7B27784E19}" type="datetime1">
              <a:rPr lang="en-IN"/>
              <a:t>30/01/2025</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State and Buttons</a:t>
            </a:r>
            <a:endParaRPr b="0" lang="en-IN" sz="4000" spc="-1" strike="noStrike">
              <a:latin typeface="Arial"/>
            </a:endParaRPr>
          </a:p>
        </p:txBody>
      </p:sp>
      <p:sp>
        <p:nvSpPr>
          <p:cNvPr id="448"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49" name="" descr=""/>
          <p:cNvPicPr/>
          <p:nvPr/>
        </p:nvPicPr>
        <p:blipFill>
          <a:blip r:embed="rId1"/>
          <a:stretch/>
        </p:blipFill>
        <p:spPr>
          <a:xfrm>
            <a:off x="1422000" y="900000"/>
            <a:ext cx="6857640" cy="4769640"/>
          </a:xfrm>
          <a:prstGeom prst="rect">
            <a:avLst/>
          </a:prstGeom>
          <a:ln w="0">
            <a:noFill/>
          </a:ln>
        </p:spPr>
      </p:pic>
      <p:sp>
        <p:nvSpPr>
          <p:cNvPr id="4" name="PlaceHolder 3"/>
          <p:cNvSpPr>
            <a:spLocks noGrp="1"/>
          </p:cNvSpPr>
          <p:nvPr>
            <p:ph type="sldNum" idx="5"/>
          </p:nvPr>
        </p:nvSpPr>
        <p:spPr/>
        <p:txBody>
          <a:bodyPr/>
          <a:p>
            <a:fld id="{5AFFF599-E298-4D38-921D-312A26FC060D}" type="slidenum">
              <a:t>101</a:t>
            </a:fld>
          </a:p>
        </p:txBody>
      </p:sp>
      <p:sp>
        <p:nvSpPr>
          <p:cNvPr id="5" name="PlaceHolder 4"/>
          <p:cNvSpPr>
            <a:spLocks noGrp="1"/>
          </p:cNvSpPr>
          <p:nvPr>
            <p:ph type="dt" idx="6"/>
          </p:nvPr>
        </p:nvSpPr>
        <p:spPr/>
        <p:txBody>
          <a:bodyPr/>
          <a:p>
            <a:fld id="{A471316F-B241-47CC-AD8F-D05C12817B12}" type="datetime1">
              <a:rPr lang="en-IN"/>
              <a:t>30/01/2025</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State and Buttons</a:t>
            </a:r>
            <a:endParaRPr b="0" lang="en-IN" sz="4000" spc="-1" strike="noStrike">
              <a:latin typeface="Arial"/>
            </a:endParaRPr>
          </a:p>
        </p:txBody>
      </p:sp>
      <p:sp>
        <p:nvSpPr>
          <p:cNvPr id="451"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Buttons : </a:t>
            </a:r>
            <a:endParaRPr b="0" lang="en-IN" sz="1800" spc="-1" strike="noStrike">
              <a:latin typeface="Arial"/>
            </a:endParaRPr>
          </a:p>
        </p:txBody>
      </p:sp>
      <p:pic>
        <p:nvPicPr>
          <p:cNvPr id="452" name="" descr=""/>
          <p:cNvPicPr/>
          <p:nvPr/>
        </p:nvPicPr>
        <p:blipFill>
          <a:blip r:embed="rId1"/>
          <a:stretch/>
        </p:blipFill>
        <p:spPr>
          <a:xfrm>
            <a:off x="20160" y="1093680"/>
            <a:ext cx="5199480" cy="2677680"/>
          </a:xfrm>
          <a:prstGeom prst="rect">
            <a:avLst/>
          </a:prstGeom>
          <a:ln w="0">
            <a:noFill/>
          </a:ln>
        </p:spPr>
      </p:pic>
      <p:pic>
        <p:nvPicPr>
          <p:cNvPr id="453" name="" descr=""/>
          <p:cNvPicPr/>
          <p:nvPr/>
        </p:nvPicPr>
        <p:blipFill>
          <a:blip r:embed="rId2"/>
          <a:stretch/>
        </p:blipFill>
        <p:spPr>
          <a:xfrm>
            <a:off x="5220000" y="3255480"/>
            <a:ext cx="4967640" cy="2414880"/>
          </a:xfrm>
          <a:prstGeom prst="rect">
            <a:avLst/>
          </a:prstGeom>
          <a:ln w="0">
            <a:noFill/>
          </a:ln>
        </p:spPr>
      </p:pic>
      <p:sp>
        <p:nvSpPr>
          <p:cNvPr id="4" name="PlaceHolder 3"/>
          <p:cNvSpPr>
            <a:spLocks noGrp="1"/>
          </p:cNvSpPr>
          <p:nvPr>
            <p:ph type="sldNum" idx="5"/>
          </p:nvPr>
        </p:nvSpPr>
        <p:spPr/>
        <p:txBody>
          <a:bodyPr/>
          <a:p>
            <a:fld id="{A1C3F067-3933-4BAA-B6E7-A0EF56CF80F8}" type="slidenum">
              <a:t>102</a:t>
            </a:fld>
          </a:p>
        </p:txBody>
      </p:sp>
      <p:sp>
        <p:nvSpPr>
          <p:cNvPr id="5" name="PlaceHolder 4"/>
          <p:cNvSpPr>
            <a:spLocks noGrp="1"/>
          </p:cNvSpPr>
          <p:nvPr>
            <p:ph type="dt" idx="6"/>
          </p:nvPr>
        </p:nvSpPr>
        <p:spPr/>
        <p:txBody>
          <a:bodyPr/>
          <a:p>
            <a:fld id="{6D5AC632-5B97-486A-9811-0F2231647A3B}" type="datetime1">
              <a:rPr lang="en-IN"/>
              <a:t>30/01/2025</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State and Buttons</a:t>
            </a:r>
            <a:endParaRPr b="0" lang="en-IN" sz="4000" spc="-1" strike="noStrike">
              <a:latin typeface="Arial"/>
            </a:endParaRPr>
          </a:p>
        </p:txBody>
      </p:sp>
      <p:sp>
        <p:nvSpPr>
          <p:cNvPr id="455"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456" name="" descr=""/>
          <p:cNvPicPr/>
          <p:nvPr/>
        </p:nvPicPr>
        <p:blipFill>
          <a:blip r:embed="rId1"/>
          <a:stretch/>
        </p:blipFill>
        <p:spPr>
          <a:xfrm>
            <a:off x="0" y="721080"/>
            <a:ext cx="7977960" cy="3169440"/>
          </a:xfrm>
          <a:prstGeom prst="rect">
            <a:avLst/>
          </a:prstGeom>
          <a:ln w="0">
            <a:noFill/>
          </a:ln>
        </p:spPr>
      </p:pic>
      <p:pic>
        <p:nvPicPr>
          <p:cNvPr id="457" name="" descr=""/>
          <p:cNvPicPr/>
          <p:nvPr/>
        </p:nvPicPr>
        <p:blipFill>
          <a:blip r:embed="rId2"/>
          <a:stretch/>
        </p:blipFill>
        <p:spPr>
          <a:xfrm>
            <a:off x="360" y="4218480"/>
            <a:ext cx="10080000" cy="461160"/>
          </a:xfrm>
          <a:prstGeom prst="rect">
            <a:avLst/>
          </a:prstGeom>
          <a:ln w="0">
            <a:noFill/>
          </a:ln>
        </p:spPr>
      </p:pic>
      <p:sp>
        <p:nvSpPr>
          <p:cNvPr id="4" name="PlaceHolder 3"/>
          <p:cNvSpPr>
            <a:spLocks noGrp="1"/>
          </p:cNvSpPr>
          <p:nvPr>
            <p:ph type="sldNum" idx="5"/>
          </p:nvPr>
        </p:nvSpPr>
        <p:spPr/>
        <p:txBody>
          <a:bodyPr/>
          <a:p>
            <a:fld id="{E742FD22-0A5B-4AF5-91B4-0409297B3C83}" type="slidenum">
              <a:t>103</a:t>
            </a:fld>
          </a:p>
        </p:txBody>
      </p:sp>
      <p:sp>
        <p:nvSpPr>
          <p:cNvPr id="5" name="PlaceHolder 4"/>
          <p:cNvSpPr>
            <a:spLocks noGrp="1"/>
          </p:cNvSpPr>
          <p:nvPr>
            <p:ph type="dt" idx="6"/>
          </p:nvPr>
        </p:nvSpPr>
        <p:spPr/>
        <p:txBody>
          <a:bodyPr/>
          <a:p>
            <a:fld id="{2B1CA666-819C-4498-9C74-11B4B37C3BBE}" type="datetime1">
              <a:rPr lang="en-IN"/>
              <a:t>30/01/2025</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Button Groups</a:t>
            </a:r>
            <a:endParaRPr b="0" lang="en-IN" sz="4000" spc="-1" strike="noStrike">
              <a:latin typeface="Arial"/>
            </a:endParaRPr>
          </a:p>
        </p:txBody>
      </p:sp>
      <p:sp>
        <p:nvSpPr>
          <p:cNvPr id="459"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60" name="" descr=""/>
          <p:cNvPicPr/>
          <p:nvPr/>
        </p:nvPicPr>
        <p:blipFill>
          <a:blip r:embed="rId1"/>
          <a:stretch/>
        </p:blipFill>
        <p:spPr>
          <a:xfrm>
            <a:off x="380520" y="900000"/>
            <a:ext cx="9159120" cy="1607040"/>
          </a:xfrm>
          <a:prstGeom prst="rect">
            <a:avLst/>
          </a:prstGeom>
          <a:ln w="0">
            <a:noFill/>
          </a:ln>
        </p:spPr>
      </p:pic>
      <p:pic>
        <p:nvPicPr>
          <p:cNvPr id="461" name="" descr=""/>
          <p:cNvPicPr/>
          <p:nvPr/>
        </p:nvPicPr>
        <p:blipFill>
          <a:blip r:embed="rId2"/>
          <a:stretch/>
        </p:blipFill>
        <p:spPr>
          <a:xfrm>
            <a:off x="900000" y="2865960"/>
            <a:ext cx="2247120" cy="913680"/>
          </a:xfrm>
          <a:prstGeom prst="rect">
            <a:avLst/>
          </a:prstGeom>
          <a:ln w="0">
            <a:noFill/>
          </a:ln>
        </p:spPr>
      </p:pic>
      <p:sp>
        <p:nvSpPr>
          <p:cNvPr id="4" name="PlaceHolder 3"/>
          <p:cNvSpPr>
            <a:spLocks noGrp="1"/>
          </p:cNvSpPr>
          <p:nvPr>
            <p:ph type="sldNum" idx="5"/>
          </p:nvPr>
        </p:nvSpPr>
        <p:spPr/>
        <p:txBody>
          <a:bodyPr/>
          <a:p>
            <a:fld id="{19FB519A-7EF9-4300-A6D0-18BDC3BA1FE4}" type="slidenum">
              <a:t>104</a:t>
            </a:fld>
          </a:p>
        </p:txBody>
      </p:sp>
      <p:sp>
        <p:nvSpPr>
          <p:cNvPr id="5" name="PlaceHolder 4"/>
          <p:cNvSpPr>
            <a:spLocks noGrp="1"/>
          </p:cNvSpPr>
          <p:nvPr>
            <p:ph type="dt" idx="6"/>
          </p:nvPr>
        </p:nvSpPr>
        <p:spPr/>
        <p:txBody>
          <a:bodyPr/>
          <a:p>
            <a:fld id="{AB5F9E6F-2EEB-45B2-A138-F108F5BDB381}" type="datetime1">
              <a:rPr lang="en-IN"/>
              <a:t>30/01/2025</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Images and Utilities </a:t>
            </a:r>
            <a:endParaRPr b="0" lang="en-IN" sz="4000" spc="-1" strike="noStrike">
              <a:latin typeface="Arial"/>
            </a:endParaRPr>
          </a:p>
        </p:txBody>
      </p:sp>
      <p:sp>
        <p:nvSpPr>
          <p:cNvPr id="463"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64" name="" descr=""/>
          <p:cNvPicPr/>
          <p:nvPr/>
        </p:nvPicPr>
        <p:blipFill>
          <a:blip r:embed="rId1"/>
          <a:stretch/>
        </p:blipFill>
        <p:spPr>
          <a:xfrm>
            <a:off x="0" y="720000"/>
            <a:ext cx="10080000" cy="2090520"/>
          </a:xfrm>
          <a:prstGeom prst="rect">
            <a:avLst/>
          </a:prstGeom>
          <a:ln w="0">
            <a:noFill/>
          </a:ln>
        </p:spPr>
      </p:pic>
      <p:pic>
        <p:nvPicPr>
          <p:cNvPr id="465" name="" descr=""/>
          <p:cNvPicPr/>
          <p:nvPr/>
        </p:nvPicPr>
        <p:blipFill>
          <a:blip r:embed="rId2"/>
          <a:stretch/>
        </p:blipFill>
        <p:spPr>
          <a:xfrm>
            <a:off x="44640" y="2770200"/>
            <a:ext cx="10080000" cy="2900160"/>
          </a:xfrm>
          <a:prstGeom prst="rect">
            <a:avLst/>
          </a:prstGeom>
          <a:ln w="0">
            <a:noFill/>
          </a:ln>
        </p:spPr>
      </p:pic>
      <p:sp>
        <p:nvSpPr>
          <p:cNvPr id="4" name="PlaceHolder 3"/>
          <p:cNvSpPr>
            <a:spLocks noGrp="1"/>
          </p:cNvSpPr>
          <p:nvPr>
            <p:ph type="sldNum" idx="5"/>
          </p:nvPr>
        </p:nvSpPr>
        <p:spPr/>
        <p:txBody>
          <a:bodyPr/>
          <a:p>
            <a:fld id="{3E9A1F46-582C-4250-B983-2DCF5018D777}" type="slidenum">
              <a:t>105</a:t>
            </a:fld>
          </a:p>
        </p:txBody>
      </p:sp>
      <p:sp>
        <p:nvSpPr>
          <p:cNvPr id="5" name="PlaceHolder 4"/>
          <p:cNvSpPr>
            <a:spLocks noGrp="1"/>
          </p:cNvSpPr>
          <p:nvPr>
            <p:ph type="dt" idx="6"/>
          </p:nvPr>
        </p:nvSpPr>
        <p:spPr/>
        <p:txBody>
          <a:bodyPr/>
          <a:p>
            <a:fld id="{7106C0F6-034E-46F5-A5FE-C4C6454D3EAD}" type="datetime1">
              <a:rPr lang="en-IN"/>
              <a:t>30/01/2025</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Utilities </a:t>
            </a:r>
            <a:endParaRPr b="0" lang="en-IN" sz="4000" spc="-1" strike="noStrike">
              <a:latin typeface="Arial"/>
            </a:endParaRPr>
          </a:p>
        </p:txBody>
      </p:sp>
      <p:sp>
        <p:nvSpPr>
          <p:cNvPr id="467"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sp>
        <p:nvSpPr>
          <p:cNvPr id="468" name=""/>
          <p:cNvSpPr/>
          <p:nvPr/>
        </p:nvSpPr>
        <p:spPr>
          <a:xfrm>
            <a:off x="540000" y="900000"/>
            <a:ext cx="5573880" cy="1370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latin typeface="Arial"/>
              </a:rPr>
              <a:t>Text Utilities</a:t>
            </a:r>
            <a:endParaRPr b="0" lang="en-IN" sz="1800" spc="-1" strike="noStrike">
              <a:latin typeface="Arial"/>
            </a:endParaRPr>
          </a:p>
          <a:p>
            <a:pPr>
              <a:lnSpc>
                <a:spcPct val="100000"/>
              </a:lnSpc>
              <a:buNone/>
            </a:pPr>
            <a:r>
              <a:rPr b="0" lang="en-IN" sz="1800" spc="-1" strike="noStrike">
                <a:latin typeface="Arial"/>
              </a:rPr>
              <a:t>Text Alignment: text-{start|center|end}</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Text Transform: text-{lowercase|uppercase|capitalize}</a:t>
            </a:r>
            <a:endParaRPr b="0" lang="en-IN" sz="1800" spc="-1" strike="noStrike">
              <a:latin typeface="Arial"/>
            </a:endParaRPr>
          </a:p>
          <a:p>
            <a:pPr>
              <a:lnSpc>
                <a:spcPct val="100000"/>
              </a:lnSpc>
              <a:buNone/>
            </a:pPr>
            <a:endParaRPr b="0" lang="en-IN" sz="1800" spc="-1" strike="noStrike">
              <a:latin typeface="Arial"/>
            </a:endParaRPr>
          </a:p>
        </p:txBody>
      </p:sp>
      <p:sp>
        <p:nvSpPr>
          <p:cNvPr id="469" name=""/>
          <p:cNvSpPr/>
          <p:nvPr/>
        </p:nvSpPr>
        <p:spPr>
          <a:xfrm>
            <a:off x="540000" y="2160000"/>
            <a:ext cx="5730840" cy="602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latin typeface="Arial"/>
              </a:rPr>
              <a:t>Background Utilities</a:t>
            </a:r>
            <a:endParaRPr b="0" lang="en-IN" sz="1800" spc="-1" strike="noStrike">
              <a:latin typeface="Arial"/>
            </a:endParaRPr>
          </a:p>
          <a:p>
            <a:pPr>
              <a:lnSpc>
                <a:spcPct val="100000"/>
              </a:lnSpc>
              <a:buNone/>
            </a:pPr>
            <a:r>
              <a:rPr b="0" lang="en-IN" sz="1800" spc="-1" strike="noStrike">
                <a:latin typeface="Arial"/>
              </a:rPr>
              <a:t>Background color: bg-{color} (e.g., bg-primary, bg-light)</a:t>
            </a:r>
            <a:endParaRPr b="0" lang="en-IN" sz="1800" spc="-1" strike="noStrike">
              <a:latin typeface="Arial"/>
            </a:endParaRPr>
          </a:p>
        </p:txBody>
      </p:sp>
      <p:sp>
        <p:nvSpPr>
          <p:cNvPr id="470" name=""/>
          <p:cNvSpPr/>
          <p:nvPr/>
        </p:nvSpPr>
        <p:spPr>
          <a:xfrm>
            <a:off x="720000" y="3025440"/>
            <a:ext cx="5137920" cy="1114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latin typeface="Arial"/>
              </a:rPr>
              <a:t>Borders</a:t>
            </a:r>
            <a:endParaRPr b="0" lang="en-IN" sz="1800" spc="-1" strike="noStrike">
              <a:latin typeface="Arial"/>
            </a:endParaRPr>
          </a:p>
          <a:p>
            <a:pPr>
              <a:lnSpc>
                <a:spcPct val="100000"/>
              </a:lnSpc>
              <a:buNone/>
            </a:pPr>
            <a:r>
              <a:rPr b="0" lang="en-IN" sz="1800" spc="-1" strike="noStrike">
                <a:latin typeface="Arial"/>
              </a:rPr>
              <a:t>Border: border, border-{side}-{color}</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Border Radius: rounded, rounded-{side|pill|circle}</a:t>
            </a:r>
            <a:endParaRPr b="0" lang="en-IN" sz="1800" spc="-1" strike="noStrike">
              <a:latin typeface="Arial"/>
            </a:endParaRPr>
          </a:p>
        </p:txBody>
      </p:sp>
      <p:sp>
        <p:nvSpPr>
          <p:cNvPr id="4" name="PlaceHolder 3"/>
          <p:cNvSpPr>
            <a:spLocks noGrp="1"/>
          </p:cNvSpPr>
          <p:nvPr>
            <p:ph type="sldNum" idx="5"/>
          </p:nvPr>
        </p:nvSpPr>
        <p:spPr/>
        <p:txBody>
          <a:bodyPr/>
          <a:p>
            <a:fld id="{E14D0C72-998A-4802-8502-BA1E9F02BBCC}" type="slidenum">
              <a:t>106</a:t>
            </a:fld>
          </a:p>
        </p:txBody>
      </p:sp>
      <p:sp>
        <p:nvSpPr>
          <p:cNvPr id="5" name="PlaceHolder 4"/>
          <p:cNvSpPr>
            <a:spLocks noGrp="1"/>
          </p:cNvSpPr>
          <p:nvPr>
            <p:ph type="dt" idx="6"/>
          </p:nvPr>
        </p:nvSpPr>
        <p:spPr/>
        <p:txBody>
          <a:bodyPr/>
          <a:p>
            <a:fld id="{4F3D7DB3-0FB1-4E6C-9938-38F8294C9431}" type="datetime1">
              <a:rPr lang="en-IN"/>
              <a:t>30/01/2025</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Utilities for Positioning and Responsiveness </a:t>
            </a:r>
            <a:endParaRPr b="0" lang="en-IN" sz="3600" spc="-1" strike="noStrike">
              <a:latin typeface="Arial"/>
            </a:endParaRPr>
          </a:p>
        </p:txBody>
      </p:sp>
      <p:sp>
        <p:nvSpPr>
          <p:cNvPr id="472"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73" name="" descr=""/>
          <p:cNvPicPr/>
          <p:nvPr/>
        </p:nvPicPr>
        <p:blipFill>
          <a:blip r:embed="rId1"/>
          <a:stretch/>
        </p:blipFill>
        <p:spPr>
          <a:xfrm>
            <a:off x="179640" y="960120"/>
            <a:ext cx="10080360" cy="2819880"/>
          </a:xfrm>
          <a:prstGeom prst="rect">
            <a:avLst/>
          </a:prstGeom>
          <a:ln w="0">
            <a:noFill/>
          </a:ln>
        </p:spPr>
      </p:pic>
      <p:sp>
        <p:nvSpPr>
          <p:cNvPr id="4" name="PlaceHolder 3"/>
          <p:cNvSpPr>
            <a:spLocks noGrp="1"/>
          </p:cNvSpPr>
          <p:nvPr>
            <p:ph type="sldNum" idx="5"/>
          </p:nvPr>
        </p:nvSpPr>
        <p:spPr/>
        <p:txBody>
          <a:bodyPr/>
          <a:p>
            <a:fld id="{3240AD11-33C2-4835-B082-03B0ED7993FD}" type="slidenum">
              <a:t>107</a:t>
            </a:fld>
          </a:p>
        </p:txBody>
      </p:sp>
      <p:sp>
        <p:nvSpPr>
          <p:cNvPr id="5" name="PlaceHolder 4"/>
          <p:cNvSpPr>
            <a:spLocks noGrp="1"/>
          </p:cNvSpPr>
          <p:nvPr>
            <p:ph type="dt" idx="6"/>
          </p:nvPr>
        </p:nvSpPr>
        <p:spPr/>
        <p:txBody>
          <a:bodyPr/>
          <a:p>
            <a:fld id="{FE4125DD-E8FA-4E31-8651-A14F40B22DD3}" type="datetime1">
              <a:rPr lang="en-IN"/>
              <a:t>30/01/2025</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Utilities for Positioning and Responsiveness </a:t>
            </a:r>
            <a:endParaRPr b="0" lang="en-IN" sz="3600" spc="-1" strike="noStrike">
              <a:latin typeface="Arial"/>
            </a:endParaRPr>
          </a:p>
        </p:txBody>
      </p:sp>
      <p:sp>
        <p:nvSpPr>
          <p:cNvPr id="475"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76" name="" descr=""/>
          <p:cNvPicPr/>
          <p:nvPr/>
        </p:nvPicPr>
        <p:blipFill>
          <a:blip r:embed="rId1"/>
          <a:stretch/>
        </p:blipFill>
        <p:spPr>
          <a:xfrm>
            <a:off x="360000" y="786600"/>
            <a:ext cx="7155000" cy="4252680"/>
          </a:xfrm>
          <a:prstGeom prst="rect">
            <a:avLst/>
          </a:prstGeom>
          <a:ln w="0">
            <a:noFill/>
          </a:ln>
        </p:spPr>
      </p:pic>
      <p:pic>
        <p:nvPicPr>
          <p:cNvPr id="477" name="" descr=""/>
          <p:cNvPicPr/>
          <p:nvPr/>
        </p:nvPicPr>
        <p:blipFill>
          <a:blip r:embed="rId2"/>
          <a:stretch/>
        </p:blipFill>
        <p:spPr>
          <a:xfrm>
            <a:off x="5601600" y="943920"/>
            <a:ext cx="4298400" cy="1216080"/>
          </a:xfrm>
          <a:prstGeom prst="rect">
            <a:avLst/>
          </a:prstGeom>
          <a:ln w="0">
            <a:noFill/>
          </a:ln>
        </p:spPr>
      </p:pic>
      <p:sp>
        <p:nvSpPr>
          <p:cNvPr id="4" name="PlaceHolder 3"/>
          <p:cNvSpPr>
            <a:spLocks noGrp="1"/>
          </p:cNvSpPr>
          <p:nvPr>
            <p:ph type="sldNum" idx="5"/>
          </p:nvPr>
        </p:nvSpPr>
        <p:spPr/>
        <p:txBody>
          <a:bodyPr/>
          <a:p>
            <a:fld id="{6F40CE76-38FD-44CB-97D9-C7F7CDCA72D6}" type="slidenum">
              <a:t>108</a:t>
            </a:fld>
          </a:p>
        </p:txBody>
      </p:sp>
      <p:sp>
        <p:nvSpPr>
          <p:cNvPr id="5" name="PlaceHolder 4"/>
          <p:cNvSpPr>
            <a:spLocks noGrp="1"/>
          </p:cNvSpPr>
          <p:nvPr>
            <p:ph type="dt" idx="6"/>
          </p:nvPr>
        </p:nvSpPr>
        <p:spPr/>
        <p:txBody>
          <a:bodyPr/>
          <a:p>
            <a:fld id="{8EFE8321-4ED0-4596-847E-F44C3D4E87AF}" type="datetime1">
              <a:rPr lang="en-IN"/>
              <a:t>30/01/2025</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Utilities for Positioning and Responsiveness </a:t>
            </a:r>
            <a:endParaRPr b="0" lang="en-IN" sz="3600" spc="-1" strike="noStrike">
              <a:latin typeface="Arial"/>
            </a:endParaRPr>
          </a:p>
        </p:txBody>
      </p:sp>
      <p:sp>
        <p:nvSpPr>
          <p:cNvPr id="479"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80" name="" descr=""/>
          <p:cNvPicPr/>
          <p:nvPr/>
        </p:nvPicPr>
        <p:blipFill>
          <a:blip r:embed="rId1"/>
          <a:stretch/>
        </p:blipFill>
        <p:spPr>
          <a:xfrm>
            <a:off x="44640" y="2336040"/>
            <a:ext cx="10080360" cy="1027800"/>
          </a:xfrm>
          <a:prstGeom prst="rect">
            <a:avLst/>
          </a:prstGeom>
          <a:ln w="0">
            <a:noFill/>
          </a:ln>
        </p:spPr>
      </p:pic>
      <p:sp>
        <p:nvSpPr>
          <p:cNvPr id="4" name="PlaceHolder 3"/>
          <p:cNvSpPr>
            <a:spLocks noGrp="1"/>
          </p:cNvSpPr>
          <p:nvPr>
            <p:ph type="sldNum" idx="5"/>
          </p:nvPr>
        </p:nvSpPr>
        <p:spPr/>
        <p:txBody>
          <a:bodyPr/>
          <a:p>
            <a:fld id="{07CFA6D6-65E9-4C08-8241-C8CF5CD04118}" type="slidenum">
              <a:t>109</a:t>
            </a:fld>
          </a:p>
        </p:txBody>
      </p:sp>
      <p:sp>
        <p:nvSpPr>
          <p:cNvPr id="5" name="PlaceHolder 4"/>
          <p:cNvSpPr>
            <a:spLocks noGrp="1"/>
          </p:cNvSpPr>
          <p:nvPr>
            <p:ph type="dt" idx="6"/>
          </p:nvPr>
        </p:nvSpPr>
        <p:spPr/>
        <p:txBody>
          <a:bodyPr/>
          <a:p>
            <a:fld id="{4DE35A0B-76BA-47BA-BF00-80407BF7EC54}" type="datetime1">
              <a:rPr lang="en-IN"/>
              <a:t>30/01/2025</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54" name="PlaceHolder 2"/>
          <p:cNvSpPr>
            <a:spLocks noGrp="1"/>
          </p:cNvSpPr>
          <p:nvPr>
            <p:ph/>
          </p:nvPr>
        </p:nvSpPr>
        <p:spPr>
          <a:xfrm>
            <a:off x="360000" y="720000"/>
            <a:ext cx="9358200" cy="431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In HTML, elements are categorized into block elements and inline elements based on their behavior and rendering on the web page.</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Block Elements :</a:t>
            </a:r>
            <a:r>
              <a:rPr b="0" lang="en-IN" sz="1500" spc="-1" strike="noStrike">
                <a:solidFill>
                  <a:srgbClr val="009bdd"/>
                </a:solidFill>
                <a:latin typeface="Arial"/>
              </a:rPr>
              <a:t> Block elements take up the full width of their container and always start on a new line.</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Creates a block-level box.  Can contain other block elements or inline elements. Useful for structuring the layout of the webpage.</a:t>
            </a:r>
            <a:endParaRPr b="0" lang="en-IN" sz="1500" spc="-1" strike="noStrike">
              <a:latin typeface="Arial"/>
            </a:endParaRPr>
          </a:p>
        </p:txBody>
      </p:sp>
      <p:pic>
        <p:nvPicPr>
          <p:cNvPr id="155" name="" descr=""/>
          <p:cNvPicPr/>
          <p:nvPr/>
        </p:nvPicPr>
        <p:blipFill>
          <a:blip r:embed="rId1"/>
          <a:stretch/>
        </p:blipFill>
        <p:spPr>
          <a:xfrm>
            <a:off x="4680000" y="1980000"/>
            <a:ext cx="3564000" cy="3693600"/>
          </a:xfrm>
          <a:prstGeom prst="rect">
            <a:avLst/>
          </a:prstGeom>
          <a:ln w="18000">
            <a:noFill/>
          </a:ln>
        </p:spPr>
      </p:pic>
      <p:sp>
        <p:nvSpPr>
          <p:cNvPr id="4" name="PlaceHolder 3"/>
          <p:cNvSpPr>
            <a:spLocks noGrp="1"/>
          </p:cNvSpPr>
          <p:nvPr>
            <p:ph type="sldNum" idx="5"/>
          </p:nvPr>
        </p:nvSpPr>
        <p:spPr/>
        <p:txBody>
          <a:bodyPr/>
          <a:p>
            <a:fld id="{6610B770-D996-4351-8109-3FF25DEA0379}" type="slidenum">
              <a:t>11</a:t>
            </a:fld>
          </a:p>
        </p:txBody>
      </p:sp>
      <p:sp>
        <p:nvSpPr>
          <p:cNvPr id="5" name="PlaceHolder 4"/>
          <p:cNvSpPr>
            <a:spLocks noGrp="1"/>
          </p:cNvSpPr>
          <p:nvPr>
            <p:ph type="dt" idx="6"/>
          </p:nvPr>
        </p:nvSpPr>
        <p:spPr/>
        <p:txBody>
          <a:bodyPr/>
          <a:p>
            <a:fld id="{955DACE8-4636-4C2F-B6B2-49AC42AE668A}" type="datetime1">
              <a:rPr lang="en-IN"/>
              <a:t>30/01/2025</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Navigation by Tabs, Pills and with Dropdown</a:t>
            </a:r>
            <a:endParaRPr b="0" lang="en-IN" sz="3600" spc="-1" strike="noStrike">
              <a:latin typeface="Arial"/>
            </a:endParaRPr>
          </a:p>
        </p:txBody>
      </p:sp>
      <p:sp>
        <p:nvSpPr>
          <p:cNvPr id="482"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83" name="" descr=""/>
          <p:cNvPicPr/>
          <p:nvPr/>
        </p:nvPicPr>
        <p:blipFill>
          <a:blip r:embed="rId1"/>
          <a:stretch/>
        </p:blipFill>
        <p:spPr>
          <a:xfrm>
            <a:off x="0" y="738720"/>
            <a:ext cx="7493040" cy="4841280"/>
          </a:xfrm>
          <a:prstGeom prst="rect">
            <a:avLst/>
          </a:prstGeom>
          <a:ln w="0">
            <a:noFill/>
          </a:ln>
        </p:spPr>
      </p:pic>
      <p:sp>
        <p:nvSpPr>
          <p:cNvPr id="4" name="PlaceHolder 3"/>
          <p:cNvSpPr>
            <a:spLocks noGrp="1"/>
          </p:cNvSpPr>
          <p:nvPr>
            <p:ph type="sldNum" idx="5"/>
          </p:nvPr>
        </p:nvSpPr>
        <p:spPr/>
        <p:txBody>
          <a:bodyPr/>
          <a:p>
            <a:fld id="{AD32839C-C880-45D9-8CB9-0655E8153CD7}" type="slidenum">
              <a:t>110</a:t>
            </a:fld>
          </a:p>
        </p:txBody>
      </p:sp>
      <p:sp>
        <p:nvSpPr>
          <p:cNvPr id="5" name="PlaceHolder 4"/>
          <p:cNvSpPr>
            <a:spLocks noGrp="1"/>
          </p:cNvSpPr>
          <p:nvPr>
            <p:ph type="dt" idx="6"/>
          </p:nvPr>
        </p:nvSpPr>
        <p:spPr/>
        <p:txBody>
          <a:bodyPr/>
          <a:p>
            <a:fld id="{920C6294-015F-4B2C-9F4E-A0B431C8E1C1}" type="datetime1">
              <a:rPr lang="en-IN"/>
              <a:t>30/01/2025</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Navigation by Tabs, Pills and with Dropdown</a:t>
            </a:r>
            <a:endParaRPr b="0" lang="en-IN" sz="3600" spc="-1" strike="noStrike">
              <a:latin typeface="Arial"/>
            </a:endParaRPr>
          </a:p>
        </p:txBody>
      </p:sp>
      <p:sp>
        <p:nvSpPr>
          <p:cNvPr id="485"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86" name="" descr=""/>
          <p:cNvPicPr/>
          <p:nvPr/>
        </p:nvPicPr>
        <p:blipFill>
          <a:blip r:embed="rId1"/>
          <a:stretch/>
        </p:blipFill>
        <p:spPr>
          <a:xfrm>
            <a:off x="525240" y="1365840"/>
            <a:ext cx="5234760" cy="1874160"/>
          </a:xfrm>
          <a:prstGeom prst="rect">
            <a:avLst/>
          </a:prstGeom>
          <a:ln w="0">
            <a:noFill/>
          </a:ln>
        </p:spPr>
      </p:pic>
      <p:sp>
        <p:nvSpPr>
          <p:cNvPr id="4" name="PlaceHolder 3"/>
          <p:cNvSpPr>
            <a:spLocks noGrp="1"/>
          </p:cNvSpPr>
          <p:nvPr>
            <p:ph type="sldNum" idx="5"/>
          </p:nvPr>
        </p:nvSpPr>
        <p:spPr/>
        <p:txBody>
          <a:bodyPr/>
          <a:p>
            <a:fld id="{7BA890D4-DD81-4EBE-B344-4E830632B31B}" type="slidenum">
              <a:t>111</a:t>
            </a:fld>
          </a:p>
        </p:txBody>
      </p:sp>
      <p:sp>
        <p:nvSpPr>
          <p:cNvPr id="5" name="PlaceHolder 4"/>
          <p:cNvSpPr>
            <a:spLocks noGrp="1"/>
          </p:cNvSpPr>
          <p:nvPr>
            <p:ph type="dt" idx="6"/>
          </p:nvPr>
        </p:nvSpPr>
        <p:spPr/>
        <p:txBody>
          <a:bodyPr/>
          <a:p>
            <a:fld id="{3B8E5D1F-943C-49E0-B2A8-2B09CD6451E0}" type="datetime1">
              <a:rPr lang="en-IN"/>
              <a:t>30/01/2025</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Navbar </a:t>
            </a:r>
            <a:endParaRPr b="0" lang="en-IN" sz="4000" spc="-1" strike="noStrike">
              <a:latin typeface="Arial"/>
            </a:endParaRPr>
          </a:p>
        </p:txBody>
      </p:sp>
      <p:sp>
        <p:nvSpPr>
          <p:cNvPr id="488"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89" name="" descr=""/>
          <p:cNvPicPr/>
          <p:nvPr/>
        </p:nvPicPr>
        <p:blipFill>
          <a:blip r:embed="rId1"/>
          <a:stretch/>
        </p:blipFill>
        <p:spPr>
          <a:xfrm>
            <a:off x="0" y="655920"/>
            <a:ext cx="6039000" cy="3759840"/>
          </a:xfrm>
          <a:prstGeom prst="rect">
            <a:avLst/>
          </a:prstGeom>
          <a:ln w="0">
            <a:noFill/>
          </a:ln>
        </p:spPr>
      </p:pic>
      <p:pic>
        <p:nvPicPr>
          <p:cNvPr id="490" name="" descr=""/>
          <p:cNvPicPr/>
          <p:nvPr/>
        </p:nvPicPr>
        <p:blipFill>
          <a:blip r:embed="rId2"/>
          <a:stretch/>
        </p:blipFill>
        <p:spPr>
          <a:xfrm>
            <a:off x="5533920" y="3055680"/>
            <a:ext cx="4366080" cy="1264320"/>
          </a:xfrm>
          <a:prstGeom prst="rect">
            <a:avLst/>
          </a:prstGeom>
          <a:ln w="0">
            <a:noFill/>
          </a:ln>
        </p:spPr>
      </p:pic>
      <p:sp>
        <p:nvSpPr>
          <p:cNvPr id="4" name="PlaceHolder 3"/>
          <p:cNvSpPr>
            <a:spLocks noGrp="1"/>
          </p:cNvSpPr>
          <p:nvPr>
            <p:ph type="sldNum" idx="5"/>
          </p:nvPr>
        </p:nvSpPr>
        <p:spPr/>
        <p:txBody>
          <a:bodyPr/>
          <a:p>
            <a:fld id="{9396DF44-FC16-4313-B847-B00D941F9D48}" type="slidenum">
              <a:t>112</a:t>
            </a:fld>
          </a:p>
        </p:txBody>
      </p:sp>
      <p:sp>
        <p:nvSpPr>
          <p:cNvPr id="5" name="PlaceHolder 4"/>
          <p:cNvSpPr>
            <a:spLocks noGrp="1"/>
          </p:cNvSpPr>
          <p:nvPr>
            <p:ph type="dt" idx="6"/>
          </p:nvPr>
        </p:nvSpPr>
        <p:spPr/>
        <p:txBody>
          <a:bodyPr/>
          <a:p>
            <a:fld id="{971824AE-74EA-484D-888D-7E4C017D7918}" type="datetime1">
              <a:rPr lang="en-IN"/>
              <a:t>30/01/2025</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Breadcrumbs </a:t>
            </a:r>
            <a:endParaRPr b="0" lang="en-IN" sz="4000" spc="-1" strike="noStrike">
              <a:latin typeface="Arial"/>
            </a:endParaRPr>
          </a:p>
        </p:txBody>
      </p:sp>
      <p:sp>
        <p:nvSpPr>
          <p:cNvPr id="492"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93" name="" descr=""/>
          <p:cNvPicPr/>
          <p:nvPr/>
        </p:nvPicPr>
        <p:blipFill>
          <a:blip r:embed="rId1"/>
          <a:stretch/>
        </p:blipFill>
        <p:spPr>
          <a:xfrm>
            <a:off x="360000" y="751320"/>
            <a:ext cx="8206920" cy="2308680"/>
          </a:xfrm>
          <a:prstGeom prst="rect">
            <a:avLst/>
          </a:prstGeom>
          <a:ln w="0">
            <a:noFill/>
          </a:ln>
        </p:spPr>
      </p:pic>
      <p:pic>
        <p:nvPicPr>
          <p:cNvPr id="494" name="" descr=""/>
          <p:cNvPicPr/>
          <p:nvPr/>
        </p:nvPicPr>
        <p:blipFill>
          <a:blip r:embed="rId2"/>
          <a:stretch/>
        </p:blipFill>
        <p:spPr>
          <a:xfrm>
            <a:off x="720000" y="3484080"/>
            <a:ext cx="4282200" cy="1195920"/>
          </a:xfrm>
          <a:prstGeom prst="rect">
            <a:avLst/>
          </a:prstGeom>
          <a:ln w="0">
            <a:noFill/>
          </a:ln>
        </p:spPr>
      </p:pic>
      <p:sp>
        <p:nvSpPr>
          <p:cNvPr id="4" name="PlaceHolder 3"/>
          <p:cNvSpPr>
            <a:spLocks noGrp="1"/>
          </p:cNvSpPr>
          <p:nvPr>
            <p:ph type="sldNum" idx="5"/>
          </p:nvPr>
        </p:nvSpPr>
        <p:spPr/>
        <p:txBody>
          <a:bodyPr/>
          <a:p>
            <a:fld id="{909054AF-CD66-4884-9A31-29ABB61399E1}" type="slidenum">
              <a:t>113</a:t>
            </a:fld>
          </a:p>
        </p:txBody>
      </p:sp>
      <p:sp>
        <p:nvSpPr>
          <p:cNvPr id="5" name="PlaceHolder 4"/>
          <p:cNvSpPr>
            <a:spLocks noGrp="1"/>
          </p:cNvSpPr>
          <p:nvPr>
            <p:ph type="dt" idx="6"/>
          </p:nvPr>
        </p:nvSpPr>
        <p:spPr/>
        <p:txBody>
          <a:bodyPr/>
          <a:p>
            <a:fld id="{A7BD51C1-9836-4E58-8E39-8035101CD6B1}" type="datetime1">
              <a:rPr lang="en-IN"/>
              <a:t>30/01/2025</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Pagination </a:t>
            </a:r>
            <a:endParaRPr b="0" lang="en-IN" sz="4000" spc="-1" strike="noStrike">
              <a:latin typeface="Arial"/>
            </a:endParaRPr>
          </a:p>
        </p:txBody>
      </p:sp>
      <p:sp>
        <p:nvSpPr>
          <p:cNvPr id="496"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97" name="" descr=""/>
          <p:cNvPicPr/>
          <p:nvPr/>
        </p:nvPicPr>
        <p:blipFill>
          <a:blip r:embed="rId1"/>
          <a:stretch/>
        </p:blipFill>
        <p:spPr>
          <a:xfrm>
            <a:off x="180000" y="789480"/>
            <a:ext cx="9510120" cy="2270520"/>
          </a:xfrm>
          <a:prstGeom prst="rect">
            <a:avLst/>
          </a:prstGeom>
          <a:ln w="0">
            <a:noFill/>
          </a:ln>
        </p:spPr>
      </p:pic>
      <p:pic>
        <p:nvPicPr>
          <p:cNvPr id="498" name="" descr=""/>
          <p:cNvPicPr/>
          <p:nvPr/>
        </p:nvPicPr>
        <p:blipFill>
          <a:blip r:embed="rId2"/>
          <a:stretch/>
        </p:blipFill>
        <p:spPr>
          <a:xfrm>
            <a:off x="1989000" y="3427920"/>
            <a:ext cx="4671000" cy="1432080"/>
          </a:xfrm>
          <a:prstGeom prst="rect">
            <a:avLst/>
          </a:prstGeom>
          <a:ln w="0">
            <a:noFill/>
          </a:ln>
        </p:spPr>
      </p:pic>
      <p:sp>
        <p:nvSpPr>
          <p:cNvPr id="4" name="PlaceHolder 3"/>
          <p:cNvSpPr>
            <a:spLocks noGrp="1"/>
          </p:cNvSpPr>
          <p:nvPr>
            <p:ph type="sldNum" idx="5"/>
          </p:nvPr>
        </p:nvSpPr>
        <p:spPr/>
        <p:txBody>
          <a:bodyPr/>
          <a:p>
            <a:fld id="{597D5CAD-B799-4473-8242-CA85C8CAEB87}" type="slidenum">
              <a:t>114</a:t>
            </a:fld>
          </a:p>
        </p:txBody>
      </p:sp>
      <p:sp>
        <p:nvSpPr>
          <p:cNvPr id="5" name="PlaceHolder 4"/>
          <p:cNvSpPr>
            <a:spLocks noGrp="1"/>
          </p:cNvSpPr>
          <p:nvPr>
            <p:ph type="dt" idx="6"/>
          </p:nvPr>
        </p:nvSpPr>
        <p:spPr/>
        <p:txBody>
          <a:bodyPr/>
          <a:p>
            <a:fld id="{1F6F685B-0B6E-4C62-9183-ACF74A3DE9DB}" type="datetime1">
              <a:rPr lang="en-IN"/>
              <a:t>30/01/2025</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Carousel</a:t>
            </a:r>
            <a:endParaRPr b="0" lang="en-IN" sz="4000" spc="-1" strike="noStrike">
              <a:latin typeface="Arial"/>
            </a:endParaRPr>
          </a:p>
        </p:txBody>
      </p:sp>
      <p:sp>
        <p:nvSpPr>
          <p:cNvPr id="500"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501" name="" descr=""/>
          <p:cNvPicPr/>
          <p:nvPr/>
        </p:nvPicPr>
        <p:blipFill>
          <a:blip r:embed="rId1"/>
          <a:stretch/>
        </p:blipFill>
        <p:spPr>
          <a:xfrm>
            <a:off x="0" y="651240"/>
            <a:ext cx="8145000" cy="4388760"/>
          </a:xfrm>
          <a:prstGeom prst="rect">
            <a:avLst/>
          </a:prstGeom>
          <a:ln w="0">
            <a:noFill/>
          </a:ln>
        </p:spPr>
      </p:pic>
      <p:sp>
        <p:nvSpPr>
          <p:cNvPr id="4" name="PlaceHolder 3"/>
          <p:cNvSpPr>
            <a:spLocks noGrp="1"/>
          </p:cNvSpPr>
          <p:nvPr>
            <p:ph type="sldNum" idx="5"/>
          </p:nvPr>
        </p:nvSpPr>
        <p:spPr/>
        <p:txBody>
          <a:bodyPr/>
          <a:p>
            <a:fld id="{9EFDAE5E-10E0-4741-9105-EDF83066526A}" type="slidenum">
              <a:t>115</a:t>
            </a:fld>
          </a:p>
        </p:txBody>
      </p:sp>
      <p:sp>
        <p:nvSpPr>
          <p:cNvPr id="5" name="PlaceHolder 4"/>
          <p:cNvSpPr>
            <a:spLocks noGrp="1"/>
          </p:cNvSpPr>
          <p:nvPr>
            <p:ph type="dt" idx="6"/>
          </p:nvPr>
        </p:nvSpPr>
        <p:spPr/>
        <p:txBody>
          <a:bodyPr/>
          <a:p>
            <a:fld id="{90B2BB8E-4918-4BEA-8747-E7940C7B8A56}" type="datetime1">
              <a:rPr lang="en-IN"/>
              <a:t>30/01/2025</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Carousel</a:t>
            </a:r>
            <a:endParaRPr b="0" lang="en-IN" sz="4000" spc="-1" strike="noStrike">
              <a:latin typeface="Arial"/>
            </a:endParaRPr>
          </a:p>
        </p:txBody>
      </p:sp>
      <p:sp>
        <p:nvSpPr>
          <p:cNvPr id="503"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504" name="" descr=""/>
          <p:cNvPicPr/>
          <p:nvPr/>
        </p:nvPicPr>
        <p:blipFill>
          <a:blip r:embed="rId1"/>
          <a:stretch/>
        </p:blipFill>
        <p:spPr>
          <a:xfrm>
            <a:off x="98640" y="900000"/>
            <a:ext cx="3681360" cy="1869480"/>
          </a:xfrm>
          <a:prstGeom prst="rect">
            <a:avLst/>
          </a:prstGeom>
          <a:ln w="0">
            <a:noFill/>
          </a:ln>
        </p:spPr>
      </p:pic>
      <p:pic>
        <p:nvPicPr>
          <p:cNvPr id="505" name="" descr=""/>
          <p:cNvPicPr/>
          <p:nvPr/>
        </p:nvPicPr>
        <p:blipFill>
          <a:blip r:embed="rId2"/>
          <a:stretch/>
        </p:blipFill>
        <p:spPr>
          <a:xfrm>
            <a:off x="3915000" y="900000"/>
            <a:ext cx="4005000" cy="2035800"/>
          </a:xfrm>
          <a:prstGeom prst="rect">
            <a:avLst/>
          </a:prstGeom>
          <a:ln w="0">
            <a:noFill/>
          </a:ln>
        </p:spPr>
      </p:pic>
      <p:pic>
        <p:nvPicPr>
          <p:cNvPr id="506" name="" descr=""/>
          <p:cNvPicPr/>
          <p:nvPr/>
        </p:nvPicPr>
        <p:blipFill>
          <a:blip r:embed="rId3"/>
          <a:stretch/>
        </p:blipFill>
        <p:spPr>
          <a:xfrm>
            <a:off x="5713200" y="2880000"/>
            <a:ext cx="4005000" cy="2025360"/>
          </a:xfrm>
          <a:prstGeom prst="rect">
            <a:avLst/>
          </a:prstGeom>
          <a:ln w="0">
            <a:noFill/>
          </a:ln>
        </p:spPr>
      </p:pic>
      <p:sp>
        <p:nvSpPr>
          <p:cNvPr id="4" name="PlaceHolder 3"/>
          <p:cNvSpPr>
            <a:spLocks noGrp="1"/>
          </p:cNvSpPr>
          <p:nvPr>
            <p:ph type="sldNum" idx="5"/>
          </p:nvPr>
        </p:nvSpPr>
        <p:spPr/>
        <p:txBody>
          <a:bodyPr/>
          <a:p>
            <a:fld id="{F468A6B8-9C71-422C-BC3E-ADEF2F897C83}" type="slidenum">
              <a:t>116</a:t>
            </a:fld>
          </a:p>
        </p:txBody>
      </p:sp>
      <p:sp>
        <p:nvSpPr>
          <p:cNvPr id="5" name="PlaceHolder 4"/>
          <p:cNvSpPr>
            <a:spLocks noGrp="1"/>
          </p:cNvSpPr>
          <p:nvPr>
            <p:ph type="dt" idx="6"/>
          </p:nvPr>
        </p:nvSpPr>
        <p:spPr/>
        <p:txBody>
          <a:bodyPr/>
          <a:p>
            <a:fld id="{305F595C-04AE-4139-943D-E218B42B83EC}" type="datetime1">
              <a:rPr lang="en-IN"/>
              <a:t>30/01/2025</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Toast </a:t>
            </a:r>
            <a:endParaRPr b="0" lang="en-IN" sz="4000" spc="-1" strike="noStrike">
              <a:latin typeface="Arial"/>
            </a:endParaRPr>
          </a:p>
        </p:txBody>
      </p:sp>
      <p:sp>
        <p:nvSpPr>
          <p:cNvPr id="508"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509" name="" descr=""/>
          <p:cNvPicPr/>
          <p:nvPr/>
        </p:nvPicPr>
        <p:blipFill>
          <a:blip r:embed="rId1"/>
          <a:stretch/>
        </p:blipFill>
        <p:spPr>
          <a:xfrm>
            <a:off x="360" y="720000"/>
            <a:ext cx="10080360" cy="3116520"/>
          </a:xfrm>
          <a:prstGeom prst="rect">
            <a:avLst/>
          </a:prstGeom>
          <a:ln w="0">
            <a:noFill/>
          </a:ln>
        </p:spPr>
      </p:pic>
      <p:pic>
        <p:nvPicPr>
          <p:cNvPr id="510" name="" descr=""/>
          <p:cNvPicPr/>
          <p:nvPr/>
        </p:nvPicPr>
        <p:blipFill>
          <a:blip r:embed="rId2"/>
          <a:stretch/>
        </p:blipFill>
        <p:spPr>
          <a:xfrm>
            <a:off x="2340000" y="3408480"/>
            <a:ext cx="4594680" cy="2171520"/>
          </a:xfrm>
          <a:prstGeom prst="rect">
            <a:avLst/>
          </a:prstGeom>
          <a:ln w="0">
            <a:noFill/>
          </a:ln>
        </p:spPr>
      </p:pic>
      <p:sp>
        <p:nvSpPr>
          <p:cNvPr id="4" name="PlaceHolder 3"/>
          <p:cNvSpPr>
            <a:spLocks noGrp="1"/>
          </p:cNvSpPr>
          <p:nvPr>
            <p:ph type="sldNum" idx="5"/>
          </p:nvPr>
        </p:nvSpPr>
        <p:spPr/>
        <p:txBody>
          <a:bodyPr/>
          <a:p>
            <a:fld id="{DD9335E7-175A-4B57-9EC9-4152DBBF109C}" type="slidenum">
              <a:t>117</a:t>
            </a:fld>
          </a:p>
        </p:txBody>
      </p:sp>
      <p:sp>
        <p:nvSpPr>
          <p:cNvPr id="5" name="PlaceHolder 4"/>
          <p:cNvSpPr>
            <a:spLocks noGrp="1"/>
          </p:cNvSpPr>
          <p:nvPr>
            <p:ph type="dt" idx="6"/>
          </p:nvPr>
        </p:nvSpPr>
        <p:spPr/>
        <p:txBody>
          <a:bodyPr/>
          <a:p>
            <a:fld id="{6BAC0923-F45A-4D60-BC6E-11E08BD2C2CB}" type="datetime1">
              <a:rPr lang="en-IN"/>
              <a:t>30/01/2025</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Panels </a:t>
            </a:r>
            <a:endParaRPr b="0" lang="en-IN" sz="4000" spc="-1" strike="noStrike">
              <a:latin typeface="Arial"/>
            </a:endParaRPr>
          </a:p>
        </p:txBody>
      </p:sp>
      <p:sp>
        <p:nvSpPr>
          <p:cNvPr id="512"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When we have to quote some content on a webpage, we can use a panel. We place the content inbox with some padding around it. A bootstrap panel is indicated with a “panel” class.  In bootstrap 4 and 5 onwards, Cards are used for this.</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13" name="" descr=""/>
          <p:cNvPicPr/>
          <p:nvPr/>
        </p:nvPicPr>
        <p:blipFill>
          <a:blip r:embed="rId1"/>
          <a:stretch/>
        </p:blipFill>
        <p:spPr>
          <a:xfrm>
            <a:off x="284760" y="1620000"/>
            <a:ext cx="7635240" cy="1889280"/>
          </a:xfrm>
          <a:prstGeom prst="rect">
            <a:avLst/>
          </a:prstGeom>
          <a:ln w="0">
            <a:noFill/>
          </a:ln>
        </p:spPr>
      </p:pic>
      <p:pic>
        <p:nvPicPr>
          <p:cNvPr id="514" name="" descr=""/>
          <p:cNvPicPr/>
          <p:nvPr/>
        </p:nvPicPr>
        <p:blipFill>
          <a:blip r:embed="rId2"/>
          <a:stretch/>
        </p:blipFill>
        <p:spPr>
          <a:xfrm>
            <a:off x="0" y="3960000"/>
            <a:ext cx="10080360" cy="1591560"/>
          </a:xfrm>
          <a:prstGeom prst="rect">
            <a:avLst/>
          </a:prstGeom>
          <a:ln w="0">
            <a:noFill/>
          </a:ln>
        </p:spPr>
      </p:pic>
      <p:sp>
        <p:nvSpPr>
          <p:cNvPr id="4" name="PlaceHolder 3"/>
          <p:cNvSpPr>
            <a:spLocks noGrp="1"/>
          </p:cNvSpPr>
          <p:nvPr>
            <p:ph type="sldNum" idx="5"/>
          </p:nvPr>
        </p:nvSpPr>
        <p:spPr/>
        <p:txBody>
          <a:bodyPr/>
          <a:p>
            <a:fld id="{4F52D47D-99FC-4263-A693-56DD94E6419F}" type="slidenum">
              <a:t>118</a:t>
            </a:fld>
          </a:p>
        </p:txBody>
      </p:sp>
      <p:sp>
        <p:nvSpPr>
          <p:cNvPr id="5" name="PlaceHolder 4"/>
          <p:cNvSpPr>
            <a:spLocks noGrp="1"/>
          </p:cNvSpPr>
          <p:nvPr>
            <p:ph type="dt" idx="6"/>
          </p:nvPr>
        </p:nvSpPr>
        <p:spPr/>
        <p:txBody>
          <a:bodyPr/>
          <a:p>
            <a:fld id="{94EB6655-7095-485B-9CAC-219FCD2E06BD}" type="datetime1">
              <a:rPr lang="en-IN"/>
              <a:t>30/01/2025</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Labels </a:t>
            </a:r>
            <a:endParaRPr b="0" lang="en-IN" sz="4000" spc="-1" strike="noStrike">
              <a:latin typeface="Arial"/>
            </a:endParaRPr>
          </a:p>
        </p:txBody>
      </p:sp>
      <p:sp>
        <p:nvSpPr>
          <p:cNvPr id="516"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In Bootstrap, labels were traditionally used in earlier versions (Bootstrap 3) for tagging elements with badges-like styling. However, in Bootstrap 4 and 5, the label component was removed, and the badge component is now used instead.</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17" name="" descr=""/>
          <p:cNvPicPr/>
          <p:nvPr/>
        </p:nvPicPr>
        <p:blipFill>
          <a:blip r:embed="rId1"/>
          <a:stretch/>
        </p:blipFill>
        <p:spPr>
          <a:xfrm>
            <a:off x="540000" y="1620000"/>
            <a:ext cx="6300000" cy="2264760"/>
          </a:xfrm>
          <a:prstGeom prst="rect">
            <a:avLst/>
          </a:prstGeom>
          <a:ln w="0">
            <a:noFill/>
          </a:ln>
        </p:spPr>
      </p:pic>
      <p:pic>
        <p:nvPicPr>
          <p:cNvPr id="518" name="" descr=""/>
          <p:cNvPicPr/>
          <p:nvPr/>
        </p:nvPicPr>
        <p:blipFill>
          <a:blip r:embed="rId2"/>
          <a:stretch/>
        </p:blipFill>
        <p:spPr>
          <a:xfrm>
            <a:off x="6840000" y="3549240"/>
            <a:ext cx="3240720" cy="2121480"/>
          </a:xfrm>
          <a:prstGeom prst="rect">
            <a:avLst/>
          </a:prstGeom>
          <a:ln w="0">
            <a:noFill/>
          </a:ln>
        </p:spPr>
      </p:pic>
      <p:sp>
        <p:nvSpPr>
          <p:cNvPr id="4" name="PlaceHolder 3"/>
          <p:cNvSpPr>
            <a:spLocks noGrp="1"/>
          </p:cNvSpPr>
          <p:nvPr>
            <p:ph type="sldNum" idx="5"/>
          </p:nvPr>
        </p:nvSpPr>
        <p:spPr/>
        <p:txBody>
          <a:bodyPr/>
          <a:p>
            <a:fld id="{C746CF79-4806-48AE-B1A1-C14A4C902C77}" type="slidenum">
              <a:t>119</a:t>
            </a:fld>
          </a:p>
        </p:txBody>
      </p:sp>
      <p:sp>
        <p:nvSpPr>
          <p:cNvPr id="5" name="PlaceHolder 4"/>
          <p:cNvSpPr>
            <a:spLocks noGrp="1"/>
          </p:cNvSpPr>
          <p:nvPr>
            <p:ph type="dt" idx="6"/>
          </p:nvPr>
        </p:nvSpPr>
        <p:spPr/>
        <p:txBody>
          <a:bodyPr/>
          <a:p>
            <a:fld id="{D3C804A7-F350-447C-AE54-7535C7D37871}" type="datetime1">
              <a:rPr lang="en-IN"/>
              <a:t>30/01/2025</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57" name="PlaceHolder 2"/>
          <p:cNvSpPr>
            <a:spLocks noGrp="1"/>
          </p:cNvSpPr>
          <p:nvPr>
            <p:ph/>
          </p:nvPr>
        </p:nvSpPr>
        <p:spPr>
          <a:xfrm>
            <a:off x="360000" y="720000"/>
            <a:ext cx="9358200" cy="431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Div bloc : </a:t>
            </a:r>
            <a:endParaRPr b="0" lang="en-IN" sz="1500" spc="-1" strike="noStrike">
              <a:latin typeface="Arial"/>
            </a:endParaRPr>
          </a:p>
        </p:txBody>
      </p:sp>
      <p:pic>
        <p:nvPicPr>
          <p:cNvPr id="158" name="" descr=""/>
          <p:cNvPicPr/>
          <p:nvPr/>
        </p:nvPicPr>
        <p:blipFill>
          <a:blip r:embed="rId1"/>
          <a:stretch/>
        </p:blipFill>
        <p:spPr>
          <a:xfrm>
            <a:off x="1980000" y="720000"/>
            <a:ext cx="4661640" cy="4623480"/>
          </a:xfrm>
          <a:prstGeom prst="rect">
            <a:avLst/>
          </a:prstGeom>
          <a:ln w="18000">
            <a:noFill/>
          </a:ln>
        </p:spPr>
      </p:pic>
      <p:pic>
        <p:nvPicPr>
          <p:cNvPr id="159" name="" descr=""/>
          <p:cNvPicPr/>
          <p:nvPr/>
        </p:nvPicPr>
        <p:blipFill>
          <a:blip r:embed="rId2"/>
          <a:stretch/>
        </p:blipFill>
        <p:spPr>
          <a:xfrm>
            <a:off x="6643440" y="1989360"/>
            <a:ext cx="3254760" cy="2328840"/>
          </a:xfrm>
          <a:prstGeom prst="rect">
            <a:avLst/>
          </a:prstGeom>
          <a:ln w="18000">
            <a:noFill/>
          </a:ln>
        </p:spPr>
      </p:pic>
      <p:sp>
        <p:nvSpPr>
          <p:cNvPr id="4" name="PlaceHolder 3"/>
          <p:cNvSpPr>
            <a:spLocks noGrp="1"/>
          </p:cNvSpPr>
          <p:nvPr>
            <p:ph type="sldNum" idx="5"/>
          </p:nvPr>
        </p:nvSpPr>
        <p:spPr/>
        <p:txBody>
          <a:bodyPr/>
          <a:p>
            <a:fld id="{677DFDC6-FEB8-4A78-A893-A681535030FE}" type="slidenum">
              <a:t>12</a:t>
            </a:fld>
          </a:p>
        </p:txBody>
      </p:sp>
      <p:sp>
        <p:nvSpPr>
          <p:cNvPr id="5" name="PlaceHolder 4"/>
          <p:cNvSpPr>
            <a:spLocks noGrp="1"/>
          </p:cNvSpPr>
          <p:nvPr>
            <p:ph type="dt" idx="6"/>
          </p:nvPr>
        </p:nvSpPr>
        <p:spPr/>
        <p:txBody>
          <a:bodyPr/>
          <a:p>
            <a:fld id="{3036125A-C1D8-4C60-8CD6-81A60C28A6D3}" type="datetime1">
              <a:rPr lang="en-IN"/>
              <a:t>30/01/2025</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Thank you...</a:t>
            </a:r>
            <a:endParaRPr b="0" lang="en-IN" sz="3300" spc="-1" strike="noStrike">
              <a:latin typeface="Arial"/>
            </a:endParaRPr>
          </a:p>
        </p:txBody>
      </p:sp>
      <p:sp>
        <p:nvSpPr>
          <p:cNvPr id="520"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5"/>
          </p:nvPr>
        </p:nvSpPr>
        <p:spPr/>
        <p:txBody>
          <a:bodyPr/>
          <a:p>
            <a:fld id="{8A8493B8-EE6A-4158-B650-D8CD5C4347CA}" type="slidenum">
              <a:t>120</a:t>
            </a:fld>
          </a:p>
        </p:txBody>
      </p:sp>
      <p:sp>
        <p:nvSpPr>
          <p:cNvPr id="5" name="PlaceHolder 4"/>
          <p:cNvSpPr>
            <a:spLocks noGrp="1"/>
          </p:cNvSpPr>
          <p:nvPr>
            <p:ph type="dt" idx="6"/>
          </p:nvPr>
        </p:nvSpPr>
        <p:spPr/>
        <p:txBody>
          <a:bodyPr/>
          <a:p>
            <a:fld id="{60F4EF35-957B-4B21-AF57-7AD182F457BF}" type="datetime1">
              <a:rPr lang="en-IN"/>
              <a:t>30/01/2025</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61" name="PlaceHolder 2"/>
          <p:cNvSpPr>
            <a:spLocks noGrp="1"/>
          </p:cNvSpPr>
          <p:nvPr>
            <p:ph/>
          </p:nvPr>
        </p:nvSpPr>
        <p:spPr>
          <a:xfrm>
            <a:off x="360000" y="720000"/>
            <a:ext cx="9358200" cy="431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Another Div block example : </a:t>
            </a:r>
            <a:endParaRPr b="0" lang="en-IN" sz="1500" spc="-1" strike="noStrike">
              <a:latin typeface="Arial"/>
            </a:endParaRPr>
          </a:p>
        </p:txBody>
      </p:sp>
      <p:pic>
        <p:nvPicPr>
          <p:cNvPr id="162" name="" descr=""/>
          <p:cNvPicPr/>
          <p:nvPr/>
        </p:nvPicPr>
        <p:blipFill>
          <a:blip r:embed="rId1"/>
          <a:stretch/>
        </p:blipFill>
        <p:spPr>
          <a:xfrm>
            <a:off x="405720" y="913680"/>
            <a:ext cx="3666960" cy="4484520"/>
          </a:xfrm>
          <a:prstGeom prst="rect">
            <a:avLst/>
          </a:prstGeom>
          <a:ln w="18000">
            <a:noFill/>
          </a:ln>
        </p:spPr>
      </p:pic>
      <p:pic>
        <p:nvPicPr>
          <p:cNvPr id="163" name="" descr=""/>
          <p:cNvPicPr/>
          <p:nvPr/>
        </p:nvPicPr>
        <p:blipFill>
          <a:blip r:embed="rId2"/>
          <a:stretch/>
        </p:blipFill>
        <p:spPr>
          <a:xfrm>
            <a:off x="4500000" y="1013760"/>
            <a:ext cx="4895640" cy="2404440"/>
          </a:xfrm>
          <a:prstGeom prst="rect">
            <a:avLst/>
          </a:prstGeom>
          <a:ln w="18000">
            <a:noFill/>
          </a:ln>
        </p:spPr>
      </p:pic>
      <p:sp>
        <p:nvSpPr>
          <p:cNvPr id="4" name="PlaceHolder 3"/>
          <p:cNvSpPr>
            <a:spLocks noGrp="1"/>
          </p:cNvSpPr>
          <p:nvPr>
            <p:ph type="sldNum" idx="5"/>
          </p:nvPr>
        </p:nvSpPr>
        <p:spPr/>
        <p:txBody>
          <a:bodyPr/>
          <a:p>
            <a:fld id="{12B03467-8B6E-4496-B8C0-E39049D8B45F}" type="slidenum">
              <a:t>13</a:t>
            </a:fld>
          </a:p>
        </p:txBody>
      </p:sp>
      <p:sp>
        <p:nvSpPr>
          <p:cNvPr id="5" name="PlaceHolder 4"/>
          <p:cNvSpPr>
            <a:spLocks noGrp="1"/>
          </p:cNvSpPr>
          <p:nvPr>
            <p:ph type="dt" idx="6"/>
          </p:nvPr>
        </p:nvSpPr>
        <p:spPr/>
        <p:txBody>
          <a:bodyPr/>
          <a:p>
            <a:fld id="{8C00AFED-0DB6-4160-AEE3-440D5AD86D0D}" type="datetime1">
              <a:rPr lang="en-IN"/>
              <a:t>30/01/2025</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65" name="PlaceHolder 2"/>
          <p:cNvSpPr>
            <a:spLocks noGrp="1"/>
          </p:cNvSpPr>
          <p:nvPr>
            <p:ph/>
          </p:nvPr>
        </p:nvSpPr>
        <p:spPr>
          <a:xfrm>
            <a:off x="360000" y="720000"/>
            <a:ext cx="9358200" cy="431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Inline Elements : Inline elements only take up as much width as necessary and do not start on a new line.</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endParaRPr b="0" lang="en-IN" sz="1500" spc="-1" strike="noStrike">
              <a:latin typeface="Arial"/>
            </a:endParaRPr>
          </a:p>
        </p:txBody>
      </p:sp>
      <p:pic>
        <p:nvPicPr>
          <p:cNvPr id="166" name="" descr=""/>
          <p:cNvPicPr/>
          <p:nvPr/>
        </p:nvPicPr>
        <p:blipFill>
          <a:blip r:embed="rId1"/>
          <a:stretch/>
        </p:blipFill>
        <p:spPr>
          <a:xfrm>
            <a:off x="679680" y="1260000"/>
            <a:ext cx="3998520" cy="3366000"/>
          </a:xfrm>
          <a:prstGeom prst="rect">
            <a:avLst/>
          </a:prstGeom>
          <a:ln w="18000">
            <a:noFill/>
          </a:ln>
        </p:spPr>
      </p:pic>
      <p:sp>
        <p:nvSpPr>
          <p:cNvPr id="4" name="PlaceHolder 3"/>
          <p:cNvSpPr>
            <a:spLocks noGrp="1"/>
          </p:cNvSpPr>
          <p:nvPr>
            <p:ph type="sldNum" idx="5"/>
          </p:nvPr>
        </p:nvSpPr>
        <p:spPr/>
        <p:txBody>
          <a:bodyPr/>
          <a:p>
            <a:fld id="{A652B4FB-B33A-4BB7-B40C-24683B224CB0}" type="slidenum">
              <a:t>14</a:t>
            </a:fld>
          </a:p>
        </p:txBody>
      </p:sp>
      <p:sp>
        <p:nvSpPr>
          <p:cNvPr id="5" name="PlaceHolder 4"/>
          <p:cNvSpPr>
            <a:spLocks noGrp="1"/>
          </p:cNvSpPr>
          <p:nvPr>
            <p:ph type="dt" idx="6"/>
          </p:nvPr>
        </p:nvSpPr>
        <p:spPr/>
        <p:txBody>
          <a:bodyPr/>
          <a:p>
            <a:fld id="{E28C432C-02A5-4C55-A302-976E7A6C2FAD}" type="datetime1">
              <a:rPr lang="en-IN"/>
              <a:t>30/01/2025</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68" name="PlaceHolder 2"/>
          <p:cNvSpPr>
            <a:spLocks noGrp="1"/>
          </p:cNvSpPr>
          <p:nvPr>
            <p:ph/>
          </p:nvPr>
        </p:nvSpPr>
        <p:spPr>
          <a:xfrm>
            <a:off x="360000" y="720000"/>
            <a:ext cx="9358200" cy="431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&lt;span&gt; -- The &lt;span&gt; element in HTML is an inline container used to group or style text or inline elements. It does not inherently affect the layout or presentation of the document unless styled with CSS.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endParaRPr b="0" lang="en-IN" sz="1500" spc="-1" strike="noStrike">
              <a:latin typeface="Arial"/>
            </a:endParaRPr>
          </a:p>
        </p:txBody>
      </p:sp>
      <p:pic>
        <p:nvPicPr>
          <p:cNvPr id="169" name="" descr=""/>
          <p:cNvPicPr/>
          <p:nvPr/>
        </p:nvPicPr>
        <p:blipFill>
          <a:blip r:embed="rId1"/>
          <a:stretch/>
        </p:blipFill>
        <p:spPr>
          <a:xfrm>
            <a:off x="720000" y="1260000"/>
            <a:ext cx="5184000" cy="2695680"/>
          </a:xfrm>
          <a:prstGeom prst="rect">
            <a:avLst/>
          </a:prstGeom>
          <a:ln w="18000">
            <a:noFill/>
          </a:ln>
        </p:spPr>
      </p:pic>
      <p:pic>
        <p:nvPicPr>
          <p:cNvPr id="170" name="" descr=""/>
          <p:cNvPicPr/>
          <p:nvPr/>
        </p:nvPicPr>
        <p:blipFill>
          <a:blip r:embed="rId2"/>
          <a:stretch/>
        </p:blipFill>
        <p:spPr>
          <a:xfrm>
            <a:off x="5940000" y="1232280"/>
            <a:ext cx="3885120" cy="2185920"/>
          </a:xfrm>
          <a:prstGeom prst="rect">
            <a:avLst/>
          </a:prstGeom>
          <a:ln w="18000">
            <a:noFill/>
          </a:ln>
        </p:spPr>
      </p:pic>
      <p:sp>
        <p:nvSpPr>
          <p:cNvPr id="4" name="PlaceHolder 3"/>
          <p:cNvSpPr>
            <a:spLocks noGrp="1"/>
          </p:cNvSpPr>
          <p:nvPr>
            <p:ph type="sldNum" idx="5"/>
          </p:nvPr>
        </p:nvSpPr>
        <p:spPr/>
        <p:txBody>
          <a:bodyPr/>
          <a:p>
            <a:fld id="{74262933-3279-414A-BF32-F44B2F2A5AF4}" type="slidenum">
              <a:t>15</a:t>
            </a:fld>
          </a:p>
        </p:txBody>
      </p:sp>
      <p:sp>
        <p:nvSpPr>
          <p:cNvPr id="5" name="PlaceHolder 4"/>
          <p:cNvSpPr>
            <a:spLocks noGrp="1"/>
          </p:cNvSpPr>
          <p:nvPr>
            <p:ph type="dt" idx="6"/>
          </p:nvPr>
        </p:nvSpPr>
        <p:spPr/>
        <p:txBody>
          <a:bodyPr/>
          <a:p>
            <a:fld id="{AD502F56-B77D-44C0-955C-2E598993E937}" type="datetime1">
              <a:rPr lang="en-IN"/>
              <a:t>30/01/2025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HTML Lists - List Types </a:t>
            </a:r>
            <a:endParaRPr b="0" lang="en-IN" sz="3300" spc="-1" strike="noStrike">
              <a:latin typeface="Arial"/>
            </a:endParaRPr>
          </a:p>
        </p:txBody>
      </p:sp>
      <p:sp>
        <p:nvSpPr>
          <p:cNvPr id="172"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There are two types of lists.. They are </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Ordered List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Unordered List.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Definition List.</a:t>
            </a:r>
            <a:endParaRPr b="0" lang="en-IN" sz="2100" spc="-1" strike="noStrike">
              <a:latin typeface="Arial"/>
            </a:endParaRPr>
          </a:p>
        </p:txBody>
      </p:sp>
      <p:sp>
        <p:nvSpPr>
          <p:cNvPr id="4" name="PlaceHolder 3"/>
          <p:cNvSpPr>
            <a:spLocks noGrp="1"/>
          </p:cNvSpPr>
          <p:nvPr>
            <p:ph type="sldNum" idx="5"/>
          </p:nvPr>
        </p:nvSpPr>
        <p:spPr/>
        <p:txBody>
          <a:bodyPr/>
          <a:p>
            <a:fld id="{7EED9D2E-51B6-4E16-B71E-DC1D099ED413}" type="slidenum">
              <a:t>16</a:t>
            </a:fld>
          </a:p>
        </p:txBody>
      </p:sp>
      <p:sp>
        <p:nvSpPr>
          <p:cNvPr id="5" name="PlaceHolder 4"/>
          <p:cNvSpPr>
            <a:spLocks noGrp="1"/>
          </p:cNvSpPr>
          <p:nvPr>
            <p:ph type="dt" idx="6"/>
          </p:nvPr>
        </p:nvSpPr>
        <p:spPr/>
        <p:txBody>
          <a:bodyPr/>
          <a:p>
            <a:fld id="{03EBBBC6-E824-4DAF-907A-6E3AA5C5DF17}" type="datetime1">
              <a:rPr lang="en-IN"/>
              <a:t>30/01/2025</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Creating Lists </a:t>
            </a:r>
            <a:endParaRPr b="0" lang="en-IN" sz="3300" spc="-1" strike="noStrike">
              <a:latin typeface="Arial"/>
            </a:endParaRPr>
          </a:p>
        </p:txBody>
      </p:sp>
      <p:sp>
        <p:nvSpPr>
          <p:cNvPr id="174" name="PlaceHolder 2"/>
          <p:cNvSpPr>
            <a:spLocks noGrp="1"/>
          </p:cNvSpPr>
          <p:nvPr>
            <p:ph/>
          </p:nvPr>
        </p:nvSpPr>
        <p:spPr>
          <a:xfrm>
            <a:off x="360000" y="90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Creating ordered and</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unordered list.</a:t>
            </a:r>
            <a:endParaRPr b="0" lang="en-IN" sz="2400" spc="-1" strike="noStrike">
              <a:latin typeface="Arial"/>
            </a:endParaRPr>
          </a:p>
        </p:txBody>
      </p:sp>
      <p:pic>
        <p:nvPicPr>
          <p:cNvPr id="175" name="" descr=""/>
          <p:cNvPicPr/>
          <p:nvPr/>
        </p:nvPicPr>
        <p:blipFill>
          <a:blip r:embed="rId1"/>
          <a:stretch/>
        </p:blipFill>
        <p:spPr>
          <a:xfrm>
            <a:off x="2748600" y="1440000"/>
            <a:ext cx="2649600" cy="4021200"/>
          </a:xfrm>
          <a:prstGeom prst="rect">
            <a:avLst/>
          </a:prstGeom>
          <a:ln w="18000">
            <a:noFill/>
          </a:ln>
        </p:spPr>
      </p:pic>
      <p:pic>
        <p:nvPicPr>
          <p:cNvPr id="176" name="" descr=""/>
          <p:cNvPicPr/>
          <p:nvPr/>
        </p:nvPicPr>
        <p:blipFill>
          <a:blip r:embed="rId2"/>
          <a:stretch/>
        </p:blipFill>
        <p:spPr>
          <a:xfrm>
            <a:off x="6614640" y="1422000"/>
            <a:ext cx="1483560" cy="1636200"/>
          </a:xfrm>
          <a:prstGeom prst="rect">
            <a:avLst/>
          </a:prstGeom>
          <a:ln w="18000">
            <a:noFill/>
          </a:ln>
        </p:spPr>
      </p:pic>
      <p:sp>
        <p:nvSpPr>
          <p:cNvPr id="4" name="PlaceHolder 3"/>
          <p:cNvSpPr>
            <a:spLocks noGrp="1"/>
          </p:cNvSpPr>
          <p:nvPr>
            <p:ph type="sldNum" idx="5"/>
          </p:nvPr>
        </p:nvSpPr>
        <p:spPr/>
        <p:txBody>
          <a:bodyPr/>
          <a:p>
            <a:fld id="{1DD5B85E-8F0F-4FF1-84ED-4B47D73DB341}" type="slidenum">
              <a:t>17</a:t>
            </a:fld>
          </a:p>
        </p:txBody>
      </p:sp>
      <p:sp>
        <p:nvSpPr>
          <p:cNvPr id="5" name="PlaceHolder 4"/>
          <p:cNvSpPr>
            <a:spLocks noGrp="1"/>
          </p:cNvSpPr>
          <p:nvPr>
            <p:ph type="dt" idx="6"/>
          </p:nvPr>
        </p:nvSpPr>
        <p:spPr/>
        <p:txBody>
          <a:bodyPr/>
          <a:p>
            <a:fld id="{6361CBF1-0878-4DA7-97F9-74297F848B01}" type="datetime1">
              <a:rPr lang="en-IN"/>
              <a:t>30/01/2025</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List Rendering</a:t>
            </a:r>
            <a:endParaRPr b="0" lang="en-IN" sz="3300" spc="-1" strike="noStrike">
              <a:latin typeface="Arial"/>
            </a:endParaRPr>
          </a:p>
        </p:txBody>
      </p:sp>
      <p:sp>
        <p:nvSpPr>
          <p:cNvPr id="178"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Previous example can used for UL and OL.  </a:t>
            </a:r>
            <a:endParaRPr b="0" lang="en-IN" sz="2400" spc="-1" strike="noStrike">
              <a:latin typeface="Arial"/>
            </a:endParaRPr>
          </a:p>
        </p:txBody>
      </p:sp>
      <p:pic>
        <p:nvPicPr>
          <p:cNvPr id="179" name="" descr=""/>
          <p:cNvPicPr/>
          <p:nvPr/>
        </p:nvPicPr>
        <p:blipFill>
          <a:blip r:embed="rId1"/>
          <a:stretch/>
        </p:blipFill>
        <p:spPr>
          <a:xfrm>
            <a:off x="0" y="1440000"/>
            <a:ext cx="10077840" cy="2230920"/>
          </a:xfrm>
          <a:prstGeom prst="rect">
            <a:avLst/>
          </a:prstGeom>
          <a:ln w="18000">
            <a:noFill/>
          </a:ln>
        </p:spPr>
      </p:pic>
      <p:pic>
        <p:nvPicPr>
          <p:cNvPr id="180" name="" descr=""/>
          <p:cNvPicPr/>
          <p:nvPr/>
        </p:nvPicPr>
        <p:blipFill>
          <a:blip r:embed="rId2"/>
          <a:stretch/>
        </p:blipFill>
        <p:spPr>
          <a:xfrm>
            <a:off x="1260000" y="3632400"/>
            <a:ext cx="7738200" cy="2035800"/>
          </a:xfrm>
          <a:prstGeom prst="rect">
            <a:avLst/>
          </a:prstGeom>
          <a:ln w="18000">
            <a:noFill/>
          </a:ln>
        </p:spPr>
      </p:pic>
      <p:sp>
        <p:nvSpPr>
          <p:cNvPr id="4" name="PlaceHolder 3"/>
          <p:cNvSpPr>
            <a:spLocks noGrp="1"/>
          </p:cNvSpPr>
          <p:nvPr>
            <p:ph type="sldNum" idx="5"/>
          </p:nvPr>
        </p:nvSpPr>
        <p:spPr/>
        <p:txBody>
          <a:bodyPr/>
          <a:p>
            <a:fld id="{DE523CCA-1C08-415C-A00F-7D9B9EAD002C}" type="slidenum">
              <a:t>18</a:t>
            </a:fld>
          </a:p>
        </p:txBody>
      </p:sp>
      <p:sp>
        <p:nvSpPr>
          <p:cNvPr id="5" name="PlaceHolder 4"/>
          <p:cNvSpPr>
            <a:spLocks noGrp="1"/>
          </p:cNvSpPr>
          <p:nvPr>
            <p:ph type="dt" idx="6"/>
          </p:nvPr>
        </p:nvSpPr>
        <p:spPr/>
        <p:txBody>
          <a:bodyPr/>
          <a:p>
            <a:fld id="{0FCD649B-8A19-4F61-BA4A-F4C7CAC5FEE7}" type="datetime1">
              <a:rPr lang="en-IN"/>
              <a:t>30/01/2025</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HTML Links - Link concepts. </a:t>
            </a:r>
            <a:endParaRPr b="0" lang="en-IN" sz="3300" spc="-1" strike="noStrike">
              <a:latin typeface="Arial"/>
            </a:endParaRPr>
          </a:p>
        </p:txBody>
      </p:sp>
      <p:sp>
        <p:nvSpPr>
          <p:cNvPr id="182" name="PlaceHolder 2"/>
          <p:cNvSpPr>
            <a:spLocks noGrp="1"/>
          </p:cNvSpPr>
          <p:nvPr>
            <p:ph/>
          </p:nvPr>
        </p:nvSpPr>
        <p:spPr>
          <a:xfrm>
            <a:off x="360000" y="90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Links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links are created using the &lt;a&gt; (anchor) element, which is used to define hyperlinks that allow users to navigate between different pages or sections within a page or external sites.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Link Concepts : A link in HTML is typically created with the &lt;a&gt; element, which stands for "anchor". The anchor element allows you to link to other web pages, files, or specific parts of a page. The href attribute in the &lt;a&gt; tag specifies the destination of the link.</a:t>
            </a:r>
            <a:endParaRPr b="0" lang="en-IN" sz="2400" spc="-1" strike="noStrike">
              <a:latin typeface="Arial"/>
            </a:endParaRPr>
          </a:p>
        </p:txBody>
      </p:sp>
      <p:sp>
        <p:nvSpPr>
          <p:cNvPr id="4" name="PlaceHolder 3"/>
          <p:cNvSpPr>
            <a:spLocks noGrp="1"/>
          </p:cNvSpPr>
          <p:nvPr>
            <p:ph type="sldNum" idx="5"/>
          </p:nvPr>
        </p:nvSpPr>
        <p:spPr/>
        <p:txBody>
          <a:bodyPr/>
          <a:p>
            <a:fld id="{26FA4319-9D12-49B9-A3B5-08AE761ADDF9}" type="slidenum">
              <a:t>19</a:t>
            </a:fld>
          </a:p>
        </p:txBody>
      </p:sp>
      <p:sp>
        <p:nvSpPr>
          <p:cNvPr id="5" name="PlaceHolder 4"/>
          <p:cNvSpPr>
            <a:spLocks noGrp="1"/>
          </p:cNvSpPr>
          <p:nvPr>
            <p:ph type="dt" idx="6"/>
          </p:nvPr>
        </p:nvSpPr>
        <p:spPr/>
        <p:txBody>
          <a:bodyPr/>
          <a:p>
            <a:fld id="{4E56832B-D937-428F-B5DD-75511794CF24}" type="datetime1">
              <a:rPr lang="en-IN"/>
              <a:t>30/01/2025</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documents</a:t>
            </a:r>
            <a:endParaRPr b="0" lang="en-IN" sz="3300" spc="-1" strike="noStrike">
              <a:latin typeface="Arial"/>
            </a:endParaRPr>
          </a:p>
        </p:txBody>
      </p:sp>
      <p:sp>
        <p:nvSpPr>
          <p:cNvPr id="130"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(HyperText Markup Language) documents are the core of the web, used to structure and present content on the internet.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It has the following:</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r>
              <a:rPr b="0" lang="en-IN" sz="2400" spc="-1" strike="noStrike">
                <a:solidFill>
                  <a:srgbClr val="009bdd"/>
                </a:solidFill>
                <a:latin typeface="Arial"/>
              </a:rPr>
              <a:t>Document Declaration :&lt;!DOCTYPE html&gt;</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r>
              <a:rPr b="0" lang="en-IN" sz="2400" spc="-1" strike="noStrike">
                <a:solidFill>
                  <a:srgbClr val="009bdd"/>
                </a:solidFill>
                <a:latin typeface="Arial"/>
              </a:rPr>
              <a:t>HTML Root Element : &lt;html&gt;&lt;/html&gt;</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Head Section : &lt;head&gt;....&lt;/head&gt;</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 </a:t>
            </a:r>
            <a:endParaRPr b="0" lang="en-IN" sz="2100" spc="-1" strike="noStrike">
              <a:latin typeface="Arial"/>
            </a:endParaRPr>
          </a:p>
        </p:txBody>
      </p:sp>
      <p:sp>
        <p:nvSpPr>
          <p:cNvPr id="4" name="PlaceHolder 3"/>
          <p:cNvSpPr>
            <a:spLocks noGrp="1"/>
          </p:cNvSpPr>
          <p:nvPr>
            <p:ph type="sldNum" idx="2"/>
          </p:nvPr>
        </p:nvSpPr>
        <p:spPr/>
        <p:txBody>
          <a:bodyPr/>
          <a:p>
            <a:fld id="{56370D43-22EF-4C6C-A0BC-D8ABAB960F2A}" type="slidenum">
              <a:t>2</a:t>
            </a:fld>
          </a:p>
        </p:txBody>
      </p:sp>
      <p:sp>
        <p:nvSpPr>
          <p:cNvPr id="5" name="PlaceHolder 4"/>
          <p:cNvSpPr>
            <a:spLocks noGrp="1"/>
          </p:cNvSpPr>
          <p:nvPr>
            <p:ph type="dt" idx="3"/>
          </p:nvPr>
        </p:nvSpPr>
        <p:spPr/>
        <p:txBody>
          <a:bodyPr/>
          <a:p>
            <a:fld id="{22F85A95-0AA8-479F-B46F-7E3A881BAE3F}" type="datetime1">
              <a:rPr lang="en-IN"/>
              <a:t>30/01/2025</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Linking Documents</a:t>
            </a:r>
            <a:endParaRPr b="0" lang="en-IN" sz="3300" spc="-1" strike="noStrike">
              <a:latin typeface="Arial"/>
            </a:endParaRPr>
          </a:p>
        </p:txBody>
      </p:sp>
      <p:sp>
        <p:nvSpPr>
          <p:cNvPr id="184"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Linking Documents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You can link to external documents or pages (like HTML files, PDF documents, or other resources) by providing the appropriate URL in the href attribute.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185" name="" descr=""/>
          <p:cNvPicPr/>
          <p:nvPr/>
        </p:nvPicPr>
        <p:blipFill>
          <a:blip r:embed="rId1"/>
          <a:stretch/>
        </p:blipFill>
        <p:spPr>
          <a:xfrm>
            <a:off x="883800" y="2766960"/>
            <a:ext cx="7214400" cy="1011240"/>
          </a:xfrm>
          <a:prstGeom prst="rect">
            <a:avLst/>
          </a:prstGeom>
          <a:ln w="18000">
            <a:noFill/>
          </a:ln>
        </p:spPr>
      </p:pic>
      <p:sp>
        <p:nvSpPr>
          <p:cNvPr id="4" name="PlaceHolder 3"/>
          <p:cNvSpPr>
            <a:spLocks noGrp="1"/>
          </p:cNvSpPr>
          <p:nvPr>
            <p:ph type="sldNum" idx="5"/>
          </p:nvPr>
        </p:nvSpPr>
        <p:spPr/>
        <p:txBody>
          <a:bodyPr/>
          <a:p>
            <a:fld id="{B35D41BD-05BB-4E38-BC04-3390224B75EE}" type="slidenum">
              <a:t>20</a:t>
            </a:fld>
          </a:p>
        </p:txBody>
      </p:sp>
      <p:sp>
        <p:nvSpPr>
          <p:cNvPr id="5" name="PlaceHolder 4"/>
          <p:cNvSpPr>
            <a:spLocks noGrp="1"/>
          </p:cNvSpPr>
          <p:nvPr>
            <p:ph type="dt" idx="6"/>
          </p:nvPr>
        </p:nvSpPr>
        <p:spPr/>
        <p:txBody>
          <a:bodyPr/>
          <a:p>
            <a:fld id="{0CB78E79-57B9-41BE-BBF7-32D1F9FA7BE9}" type="datetime1">
              <a:rPr lang="en-IN"/>
              <a:t>30/01/2025</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Understanding Targets</a:t>
            </a:r>
            <a:endParaRPr b="0" lang="en-IN" sz="3300" spc="-1" strike="noStrike">
              <a:latin typeface="Arial"/>
            </a:endParaRPr>
          </a:p>
        </p:txBody>
      </p:sp>
      <p:sp>
        <p:nvSpPr>
          <p:cNvPr id="187"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he target attribute in the &lt;a&gt; tag is used to specify where the linked document will open when the link is clicked. By default, links open in the same window or tab, but you can control this behavior with different values for the target attribute.</a:t>
            </a:r>
            <a:endParaRPr b="0" lang="en-IN" sz="2400" spc="-1" strike="noStrike">
              <a:latin typeface="Arial"/>
            </a:endParaRPr>
          </a:p>
        </p:txBody>
      </p:sp>
      <p:pic>
        <p:nvPicPr>
          <p:cNvPr id="188" name="" descr=""/>
          <p:cNvPicPr/>
          <p:nvPr/>
        </p:nvPicPr>
        <p:blipFill>
          <a:blip r:embed="rId1"/>
          <a:stretch/>
        </p:blipFill>
        <p:spPr>
          <a:xfrm>
            <a:off x="288360" y="2520000"/>
            <a:ext cx="9576720" cy="1316160"/>
          </a:xfrm>
          <a:prstGeom prst="rect">
            <a:avLst/>
          </a:prstGeom>
          <a:ln w="18000">
            <a:noFill/>
          </a:ln>
        </p:spPr>
      </p:pic>
      <p:sp>
        <p:nvSpPr>
          <p:cNvPr id="4" name="PlaceHolder 3"/>
          <p:cNvSpPr>
            <a:spLocks noGrp="1"/>
          </p:cNvSpPr>
          <p:nvPr>
            <p:ph type="sldNum" idx="5"/>
          </p:nvPr>
        </p:nvSpPr>
        <p:spPr/>
        <p:txBody>
          <a:bodyPr/>
          <a:p>
            <a:fld id="{BC9083BB-0AE1-4478-8758-5A69D26EB1F3}" type="slidenum">
              <a:t>21</a:t>
            </a:fld>
          </a:p>
        </p:txBody>
      </p:sp>
      <p:sp>
        <p:nvSpPr>
          <p:cNvPr id="5" name="PlaceHolder 4"/>
          <p:cNvSpPr>
            <a:spLocks noGrp="1"/>
          </p:cNvSpPr>
          <p:nvPr>
            <p:ph type="dt" idx="6"/>
          </p:nvPr>
        </p:nvSpPr>
        <p:spPr/>
        <p:txBody>
          <a:bodyPr/>
          <a:p>
            <a:fld id="{3CEA582A-A099-46CA-9630-A0379335EFE9}" type="datetime1">
              <a:rPr lang="en-IN"/>
              <a:t>30/01/2025</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Linking to Targets </a:t>
            </a:r>
            <a:endParaRPr b="0" lang="en-IN" sz="3300" spc="-1" strike="noStrike">
              <a:latin typeface="Arial"/>
            </a:endParaRPr>
          </a:p>
        </p:txBody>
      </p:sp>
      <p:sp>
        <p:nvSpPr>
          <p:cNvPr id="190"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r>
              <a:rPr b="0" lang="en-IN" sz="2400" spc="-1" strike="noStrike">
                <a:solidFill>
                  <a:srgbClr val="009bdd"/>
                </a:solidFill>
                <a:latin typeface="Arial"/>
              </a:rPr>
              <a:t>Linking to Targets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You can link to specific sections or elements within the same document or other documents. This is typically done using anchor links, which reference an element with a specific id attribute.</a:t>
            </a:r>
            <a:endParaRPr b="0" lang="en-IN" sz="2400" spc="-1" strike="noStrike">
              <a:latin typeface="Arial"/>
            </a:endParaRPr>
          </a:p>
        </p:txBody>
      </p:sp>
      <p:pic>
        <p:nvPicPr>
          <p:cNvPr id="191" name="" descr=""/>
          <p:cNvPicPr/>
          <p:nvPr/>
        </p:nvPicPr>
        <p:blipFill>
          <a:blip r:embed="rId1"/>
          <a:stretch/>
        </p:blipFill>
        <p:spPr>
          <a:xfrm>
            <a:off x="805320" y="2700000"/>
            <a:ext cx="4592880" cy="1468440"/>
          </a:xfrm>
          <a:prstGeom prst="rect">
            <a:avLst/>
          </a:prstGeom>
          <a:ln w="18000">
            <a:noFill/>
          </a:ln>
        </p:spPr>
      </p:pic>
      <p:sp>
        <p:nvSpPr>
          <p:cNvPr id="4" name="PlaceHolder 3"/>
          <p:cNvSpPr>
            <a:spLocks noGrp="1"/>
          </p:cNvSpPr>
          <p:nvPr>
            <p:ph type="sldNum" idx="5"/>
          </p:nvPr>
        </p:nvSpPr>
        <p:spPr/>
        <p:txBody>
          <a:bodyPr/>
          <a:p>
            <a:fld id="{F890C4B0-BF83-4E0C-9846-C2396DCCAC66}" type="slidenum">
              <a:t>22</a:t>
            </a:fld>
          </a:p>
        </p:txBody>
      </p:sp>
      <p:sp>
        <p:nvSpPr>
          <p:cNvPr id="5" name="PlaceHolder 4"/>
          <p:cNvSpPr>
            <a:spLocks noGrp="1"/>
          </p:cNvSpPr>
          <p:nvPr>
            <p:ph type="dt" idx="6"/>
          </p:nvPr>
        </p:nvSpPr>
        <p:spPr/>
        <p:txBody>
          <a:bodyPr/>
          <a:p>
            <a:fld id="{0C7658CF-FABD-4CCE-A49A-CF22C7BAD6CC}" type="datetime1">
              <a:rPr lang="en-IN"/>
              <a:t>30/01/2025</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Tables -Table Elements</a:t>
            </a:r>
            <a:endParaRPr b="0" lang="en-IN" sz="3300" spc="-1" strike="noStrike">
              <a:latin typeface="Arial"/>
            </a:endParaRPr>
          </a:p>
        </p:txBody>
      </p:sp>
      <p:sp>
        <p:nvSpPr>
          <p:cNvPr id="193"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HTML Tables : HTML tables are used to organize and display data in a tabular format consisting of rows and columns. </a:t>
            </a:r>
            <a:endParaRPr b="0" lang="en-IN" sz="1800" spc="-1" strike="noStrike">
              <a:latin typeface="Arial"/>
            </a:endParaRPr>
          </a:p>
        </p:txBody>
      </p:sp>
      <p:pic>
        <p:nvPicPr>
          <p:cNvPr id="194" name="" descr=""/>
          <p:cNvPicPr/>
          <p:nvPr/>
        </p:nvPicPr>
        <p:blipFill>
          <a:blip r:embed="rId1"/>
          <a:stretch/>
        </p:blipFill>
        <p:spPr>
          <a:xfrm>
            <a:off x="2893320" y="1632240"/>
            <a:ext cx="6285240" cy="4037040"/>
          </a:xfrm>
          <a:prstGeom prst="rect">
            <a:avLst/>
          </a:prstGeom>
          <a:ln w="0">
            <a:noFill/>
          </a:ln>
        </p:spPr>
      </p:pic>
      <p:sp>
        <p:nvSpPr>
          <p:cNvPr id="4" name="PlaceHolder 3"/>
          <p:cNvSpPr>
            <a:spLocks noGrp="1"/>
          </p:cNvSpPr>
          <p:nvPr>
            <p:ph type="sldNum" idx="5"/>
          </p:nvPr>
        </p:nvSpPr>
        <p:spPr/>
        <p:txBody>
          <a:bodyPr/>
          <a:p>
            <a:fld id="{2F7C9AD3-7276-4438-A3B8-26F913E1C129}" type="slidenum">
              <a:t>23</a:t>
            </a:fld>
          </a:p>
        </p:txBody>
      </p:sp>
      <p:sp>
        <p:nvSpPr>
          <p:cNvPr id="5" name="PlaceHolder 4"/>
          <p:cNvSpPr>
            <a:spLocks noGrp="1"/>
          </p:cNvSpPr>
          <p:nvPr>
            <p:ph type="dt" idx="6"/>
          </p:nvPr>
        </p:nvSpPr>
        <p:spPr/>
        <p:txBody>
          <a:bodyPr/>
          <a:p>
            <a:fld id="{1B2F0133-59FC-447A-A481-85E3C8704F90}" type="datetime1">
              <a:rPr lang="en-IN"/>
              <a:t>30/01/2025</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Structuring a Table</a:t>
            </a:r>
            <a:endParaRPr b="0" lang="en-IN" sz="3300" spc="-1" strike="noStrike">
              <a:latin typeface="Arial"/>
            </a:endParaRPr>
          </a:p>
        </p:txBody>
      </p:sp>
      <p:sp>
        <p:nvSpPr>
          <p:cNvPr id="196"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well-structured table typically includes: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Table headers (&lt;th&gt;) for column or row titles.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 table body (&lt;tbody&gt;) for main data rows.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Optional header (&lt;thead&gt;) </a:t>
            </a:r>
            <a:endParaRPr b="0" lang="en-IN" sz="1800" spc="-1" strike="noStrike">
              <a:latin typeface="Arial"/>
            </a:endParaRPr>
          </a:p>
        </p:txBody>
      </p:sp>
      <p:pic>
        <p:nvPicPr>
          <p:cNvPr id="197" name="" descr=""/>
          <p:cNvPicPr/>
          <p:nvPr/>
        </p:nvPicPr>
        <p:blipFill>
          <a:blip r:embed="rId1"/>
          <a:stretch/>
        </p:blipFill>
        <p:spPr>
          <a:xfrm>
            <a:off x="5112000" y="900000"/>
            <a:ext cx="3526560" cy="4097880"/>
          </a:xfrm>
          <a:prstGeom prst="rect">
            <a:avLst/>
          </a:prstGeom>
          <a:ln w="0">
            <a:noFill/>
          </a:ln>
        </p:spPr>
      </p:pic>
      <p:pic>
        <p:nvPicPr>
          <p:cNvPr id="198" name="" descr=""/>
          <p:cNvPicPr/>
          <p:nvPr/>
        </p:nvPicPr>
        <p:blipFill>
          <a:blip r:embed="rId2"/>
          <a:stretch/>
        </p:blipFill>
        <p:spPr>
          <a:xfrm>
            <a:off x="1800000" y="4140000"/>
            <a:ext cx="2459520" cy="1506960"/>
          </a:xfrm>
          <a:prstGeom prst="rect">
            <a:avLst/>
          </a:prstGeom>
          <a:ln w="0">
            <a:noFill/>
          </a:ln>
        </p:spPr>
      </p:pic>
      <p:sp>
        <p:nvSpPr>
          <p:cNvPr id="4" name="PlaceHolder 3"/>
          <p:cNvSpPr>
            <a:spLocks noGrp="1"/>
          </p:cNvSpPr>
          <p:nvPr>
            <p:ph type="sldNum" idx="5"/>
          </p:nvPr>
        </p:nvSpPr>
        <p:spPr/>
        <p:txBody>
          <a:bodyPr/>
          <a:p>
            <a:fld id="{13721C13-F580-4A3D-BA46-462A23F4E70C}" type="slidenum">
              <a:t>24</a:t>
            </a:fld>
          </a:p>
        </p:txBody>
      </p:sp>
      <p:sp>
        <p:nvSpPr>
          <p:cNvPr id="5" name="PlaceHolder 4"/>
          <p:cNvSpPr>
            <a:spLocks noGrp="1"/>
          </p:cNvSpPr>
          <p:nvPr>
            <p:ph type="dt" idx="6"/>
          </p:nvPr>
        </p:nvSpPr>
        <p:spPr/>
        <p:txBody>
          <a:bodyPr/>
          <a:p>
            <a:fld id="{65F36B56-1AF1-4E70-83E0-045CC48CE9FE}" type="datetime1">
              <a:rPr lang="en-IN"/>
              <a:t>30/01/2025</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Table Data</a:t>
            </a:r>
            <a:endParaRPr b="0" lang="en-IN" sz="3300" spc="-1" strike="noStrike">
              <a:latin typeface="Arial"/>
            </a:endParaRPr>
          </a:p>
        </p:txBody>
      </p:sp>
      <p:sp>
        <p:nvSpPr>
          <p:cNvPr id="200" name="PlaceHolder 2"/>
          <p:cNvSpPr>
            <a:spLocks noGrp="1"/>
          </p:cNvSpPr>
          <p:nvPr>
            <p:ph/>
          </p:nvPr>
        </p:nvSpPr>
        <p:spPr>
          <a:xfrm>
            <a:off x="360360" y="108036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Table Data</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Cell content: Insert text, images, or even other HTML elements inside &lt;td&gt; or &lt;th&gt;.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Alignment: Adjust alignment using text-align and vertical-align properties in CSS.</a:t>
            </a:r>
            <a:endParaRPr b="0" lang="en-IN" sz="1800" spc="-1" strike="noStrike">
              <a:latin typeface="Arial"/>
            </a:endParaRPr>
          </a:p>
        </p:txBody>
      </p:sp>
      <p:sp>
        <p:nvSpPr>
          <p:cNvPr id="4" name="PlaceHolder 3"/>
          <p:cNvSpPr>
            <a:spLocks noGrp="1"/>
          </p:cNvSpPr>
          <p:nvPr>
            <p:ph type="sldNum" idx="5"/>
          </p:nvPr>
        </p:nvSpPr>
        <p:spPr/>
        <p:txBody>
          <a:bodyPr/>
          <a:p>
            <a:fld id="{2B9E48F3-2ACC-480D-8EF3-0F0E8CFD4D26}" type="slidenum">
              <a:t>25</a:t>
            </a:fld>
          </a:p>
        </p:txBody>
      </p:sp>
      <p:sp>
        <p:nvSpPr>
          <p:cNvPr id="5" name="PlaceHolder 4"/>
          <p:cNvSpPr>
            <a:spLocks noGrp="1"/>
          </p:cNvSpPr>
          <p:nvPr>
            <p:ph type="dt" idx="6"/>
          </p:nvPr>
        </p:nvSpPr>
        <p:spPr/>
        <p:txBody>
          <a:bodyPr/>
          <a:p>
            <a:fld id="{79472368-8C68-4D80-8156-B8BD0E5DE686}" type="datetime1">
              <a:rPr lang="en-IN"/>
              <a:t>30/01/2025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Spanning Columns and Rows </a:t>
            </a:r>
            <a:endParaRPr b="0" lang="en-IN" sz="3300" spc="-1" strike="noStrike">
              <a:latin typeface="Arial"/>
            </a:endParaRPr>
          </a:p>
        </p:txBody>
      </p:sp>
      <p:sp>
        <p:nvSpPr>
          <p:cNvPr id="202"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03" name="" descr=""/>
          <p:cNvPicPr/>
          <p:nvPr/>
        </p:nvPicPr>
        <p:blipFill>
          <a:blip r:embed="rId1"/>
          <a:stretch/>
        </p:blipFill>
        <p:spPr>
          <a:xfrm>
            <a:off x="101160" y="720000"/>
            <a:ext cx="4772520" cy="4949280"/>
          </a:xfrm>
          <a:prstGeom prst="rect">
            <a:avLst/>
          </a:prstGeom>
          <a:ln w="0">
            <a:noFill/>
          </a:ln>
        </p:spPr>
      </p:pic>
      <p:pic>
        <p:nvPicPr>
          <p:cNvPr id="204" name="" descr=""/>
          <p:cNvPicPr/>
          <p:nvPr/>
        </p:nvPicPr>
        <p:blipFill>
          <a:blip r:embed="rId2"/>
          <a:stretch/>
        </p:blipFill>
        <p:spPr>
          <a:xfrm>
            <a:off x="5220000" y="1762920"/>
            <a:ext cx="4810680" cy="2735640"/>
          </a:xfrm>
          <a:prstGeom prst="rect">
            <a:avLst/>
          </a:prstGeom>
          <a:ln w="0">
            <a:noFill/>
          </a:ln>
        </p:spPr>
      </p:pic>
      <p:sp>
        <p:nvSpPr>
          <p:cNvPr id="4" name="PlaceHolder 3"/>
          <p:cNvSpPr>
            <a:spLocks noGrp="1"/>
          </p:cNvSpPr>
          <p:nvPr>
            <p:ph type="sldNum" idx="5"/>
          </p:nvPr>
        </p:nvSpPr>
        <p:spPr/>
        <p:txBody>
          <a:bodyPr/>
          <a:p>
            <a:fld id="{EC245440-2A25-4441-9274-F77FB507D4AB}" type="slidenum">
              <a:t>26</a:t>
            </a:fld>
          </a:p>
        </p:txBody>
      </p:sp>
      <p:sp>
        <p:nvSpPr>
          <p:cNvPr id="5" name="PlaceHolder 4"/>
          <p:cNvSpPr>
            <a:spLocks noGrp="1"/>
          </p:cNvSpPr>
          <p:nvPr>
            <p:ph type="dt" idx="6"/>
          </p:nvPr>
        </p:nvSpPr>
        <p:spPr/>
        <p:txBody>
          <a:bodyPr/>
          <a:p>
            <a:fld id="{568626E4-F5AB-4395-8F44-926DF974893B}" type="datetime1">
              <a:rPr lang="en-IN"/>
              <a:t>30/01/2025</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Formatting Tables</a:t>
            </a:r>
            <a:endParaRPr b="0" lang="en-IN" sz="3300" spc="-1" strike="noStrike">
              <a:latin typeface="Arial"/>
            </a:endParaRPr>
          </a:p>
        </p:txBody>
      </p:sp>
      <p:sp>
        <p:nvSpPr>
          <p:cNvPr id="206"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Adding styles for the table will give the following output </a:t>
            </a:r>
            <a:endParaRPr b="0" lang="en-IN" sz="1800" spc="-1" strike="noStrike">
              <a:latin typeface="Arial"/>
            </a:endParaRPr>
          </a:p>
        </p:txBody>
      </p:sp>
      <p:pic>
        <p:nvPicPr>
          <p:cNvPr id="207" name="" descr=""/>
          <p:cNvPicPr/>
          <p:nvPr/>
        </p:nvPicPr>
        <p:blipFill>
          <a:blip r:embed="rId1"/>
          <a:stretch/>
        </p:blipFill>
        <p:spPr>
          <a:xfrm>
            <a:off x="-24480" y="1440000"/>
            <a:ext cx="4883040" cy="4417920"/>
          </a:xfrm>
          <a:prstGeom prst="rect">
            <a:avLst/>
          </a:prstGeom>
          <a:ln w="0">
            <a:noFill/>
          </a:ln>
        </p:spPr>
      </p:pic>
      <p:pic>
        <p:nvPicPr>
          <p:cNvPr id="208" name="" descr=""/>
          <p:cNvPicPr/>
          <p:nvPr/>
        </p:nvPicPr>
        <p:blipFill>
          <a:blip r:embed="rId2"/>
          <a:stretch/>
        </p:blipFill>
        <p:spPr>
          <a:xfrm>
            <a:off x="4680000" y="1769760"/>
            <a:ext cx="5218560" cy="3448800"/>
          </a:xfrm>
          <a:prstGeom prst="rect">
            <a:avLst/>
          </a:prstGeom>
          <a:ln w="0">
            <a:noFill/>
          </a:ln>
        </p:spPr>
      </p:pic>
      <p:sp>
        <p:nvSpPr>
          <p:cNvPr id="4" name="PlaceHolder 3"/>
          <p:cNvSpPr>
            <a:spLocks noGrp="1"/>
          </p:cNvSpPr>
          <p:nvPr>
            <p:ph type="sldNum" idx="5"/>
          </p:nvPr>
        </p:nvSpPr>
        <p:spPr/>
        <p:txBody>
          <a:bodyPr/>
          <a:p>
            <a:fld id="{F117F44F-C4B5-422A-8CA6-5EB20A44A161}" type="slidenum">
              <a:t>27</a:t>
            </a:fld>
          </a:p>
        </p:txBody>
      </p:sp>
      <p:sp>
        <p:nvSpPr>
          <p:cNvPr id="5" name="PlaceHolder 4"/>
          <p:cNvSpPr>
            <a:spLocks noGrp="1"/>
          </p:cNvSpPr>
          <p:nvPr>
            <p:ph type="dt" idx="6"/>
          </p:nvPr>
        </p:nvSpPr>
        <p:spPr/>
        <p:txBody>
          <a:bodyPr/>
          <a:p>
            <a:fld id="{07244DC5-C75E-4424-BF57-31902EDE870F}" type="datetime1">
              <a:rPr lang="en-IN"/>
              <a:t>30/01/2025</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 </a:t>
            </a:r>
            <a:r>
              <a:rPr b="0" lang="en-IN" sz="2800" spc="-1" strike="noStrike">
                <a:solidFill>
                  <a:srgbClr val="ffffff"/>
                </a:solidFill>
                <a:latin typeface="Arial"/>
              </a:rPr>
              <a:t>HTML Images and Objects - Image and Object Concepts</a:t>
            </a:r>
            <a:endParaRPr b="0" lang="en-IN" sz="2800" spc="-1" strike="noStrike">
              <a:latin typeface="Arial"/>
            </a:endParaRPr>
          </a:p>
        </p:txBody>
      </p:sp>
      <p:sp>
        <p:nvSpPr>
          <p:cNvPr id="210"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Image and Object Concepts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Images (&lt;img&gt;):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Used to display pictures, icons, or other raster/vector graphics.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Supports formats like JPG, PNG, GIF, SVG, and WEBP.</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Lightweight and essential for visual enhancement of web pages.</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Objects (&lt;object&gt;):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Used to embed multimedia content (e.g., PDFs, videos, or applets) or interactive content.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Provides fallback content if the object cannot be rendered.</a:t>
            </a:r>
            <a:endParaRPr b="0" lang="en-IN" sz="1800" spc="-1" strike="noStrike">
              <a:latin typeface="Arial"/>
            </a:endParaRPr>
          </a:p>
        </p:txBody>
      </p:sp>
      <p:sp>
        <p:nvSpPr>
          <p:cNvPr id="4" name="PlaceHolder 3"/>
          <p:cNvSpPr>
            <a:spLocks noGrp="1"/>
          </p:cNvSpPr>
          <p:nvPr>
            <p:ph type="sldNum" idx="5"/>
          </p:nvPr>
        </p:nvSpPr>
        <p:spPr/>
        <p:txBody>
          <a:bodyPr/>
          <a:p>
            <a:fld id="{819833F6-1B2B-4590-8CE6-D3D2331D2139}" type="slidenum">
              <a:t>28</a:t>
            </a:fld>
          </a:p>
        </p:txBody>
      </p:sp>
      <p:sp>
        <p:nvSpPr>
          <p:cNvPr id="5" name="PlaceHolder 4"/>
          <p:cNvSpPr>
            <a:spLocks noGrp="1"/>
          </p:cNvSpPr>
          <p:nvPr>
            <p:ph type="dt" idx="6"/>
          </p:nvPr>
        </p:nvSpPr>
        <p:spPr/>
        <p:txBody>
          <a:bodyPr/>
          <a:p>
            <a:fld id="{6272B6C9-71DB-41F7-8608-27AE89964BEE}" type="datetime1">
              <a:rPr lang="en-IN"/>
              <a:t>30/01/2025</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Adding Images</a:t>
            </a:r>
            <a:endParaRPr b="0" lang="en-IN" sz="3300" spc="-1" strike="noStrike">
              <a:latin typeface="Arial"/>
            </a:endParaRPr>
          </a:p>
        </p:txBody>
      </p:sp>
      <p:sp>
        <p:nvSpPr>
          <p:cNvPr id="212"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13" name="" descr=""/>
          <p:cNvPicPr/>
          <p:nvPr/>
        </p:nvPicPr>
        <p:blipFill>
          <a:blip r:embed="rId1"/>
          <a:stretch/>
        </p:blipFill>
        <p:spPr>
          <a:xfrm>
            <a:off x="0" y="720000"/>
            <a:ext cx="7671960" cy="1849680"/>
          </a:xfrm>
          <a:prstGeom prst="rect">
            <a:avLst/>
          </a:prstGeom>
          <a:ln w="0">
            <a:noFill/>
          </a:ln>
        </p:spPr>
      </p:pic>
      <p:pic>
        <p:nvPicPr>
          <p:cNvPr id="214" name="" descr=""/>
          <p:cNvPicPr/>
          <p:nvPr/>
        </p:nvPicPr>
        <p:blipFill>
          <a:blip r:embed="rId2"/>
          <a:stretch/>
        </p:blipFill>
        <p:spPr>
          <a:xfrm>
            <a:off x="2520000" y="2406960"/>
            <a:ext cx="7559280" cy="3262320"/>
          </a:xfrm>
          <a:prstGeom prst="rect">
            <a:avLst/>
          </a:prstGeom>
          <a:ln w="0">
            <a:noFill/>
          </a:ln>
        </p:spPr>
      </p:pic>
      <p:sp>
        <p:nvSpPr>
          <p:cNvPr id="4" name="PlaceHolder 3"/>
          <p:cNvSpPr>
            <a:spLocks noGrp="1"/>
          </p:cNvSpPr>
          <p:nvPr>
            <p:ph type="sldNum" idx="5"/>
          </p:nvPr>
        </p:nvSpPr>
        <p:spPr/>
        <p:txBody>
          <a:bodyPr/>
          <a:p>
            <a:fld id="{90075624-0885-471D-94C5-D27B1D5D8476}" type="slidenum">
              <a:t>29</a:t>
            </a:fld>
          </a:p>
        </p:txBody>
      </p:sp>
      <p:sp>
        <p:nvSpPr>
          <p:cNvPr id="5" name="PlaceHolder 4"/>
          <p:cNvSpPr>
            <a:spLocks noGrp="1"/>
          </p:cNvSpPr>
          <p:nvPr>
            <p:ph type="dt" idx="6"/>
          </p:nvPr>
        </p:nvSpPr>
        <p:spPr/>
        <p:txBody>
          <a:bodyPr/>
          <a:p>
            <a:fld id="{507090E8-FFAC-44DC-98A2-1C624A7E31F7}" type="datetime1">
              <a:rPr lang="en-IN"/>
              <a:t>30/01/2025</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doctype</a:t>
            </a:r>
            <a:endParaRPr b="0" lang="en-IN" sz="3300" spc="-1" strike="noStrike">
              <a:latin typeface="Arial"/>
            </a:endParaRPr>
          </a:p>
        </p:txBody>
      </p:sp>
      <p:sp>
        <p:nvSpPr>
          <p:cNvPr id="132"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What is DOCTYPE :  &lt;!DOCTYPE html&gt; tells the browser that the page is written using the HTML5 standard, which helps it render the page correctly.</a:t>
            </a:r>
            <a:endParaRPr b="0" lang="en-IN" sz="2400" spc="-1" strike="noStrike">
              <a:latin typeface="Arial"/>
            </a:endParaRPr>
          </a:p>
        </p:txBody>
      </p:sp>
      <p:sp>
        <p:nvSpPr>
          <p:cNvPr id="4" name="PlaceHolder 3"/>
          <p:cNvSpPr>
            <a:spLocks noGrp="1"/>
          </p:cNvSpPr>
          <p:nvPr>
            <p:ph type="sldNum" idx="5"/>
          </p:nvPr>
        </p:nvSpPr>
        <p:spPr/>
        <p:txBody>
          <a:bodyPr/>
          <a:p>
            <a:fld id="{528B74DB-F633-482B-A081-7B1A3D3F2D15}" type="slidenum">
              <a:t>3</a:t>
            </a:fld>
          </a:p>
        </p:txBody>
      </p:sp>
      <p:sp>
        <p:nvSpPr>
          <p:cNvPr id="5" name="PlaceHolder 4"/>
          <p:cNvSpPr>
            <a:spLocks noGrp="1"/>
          </p:cNvSpPr>
          <p:nvPr>
            <p:ph type="dt" idx="6"/>
          </p:nvPr>
        </p:nvSpPr>
        <p:spPr/>
        <p:txBody>
          <a:bodyPr/>
          <a:p>
            <a:fld id="{D9F81C5A-52A2-40CB-9827-5B9EA217183C}" type="datetime1">
              <a:rPr lang="en-IN"/>
              <a:t>30/01/2025</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Adding Objects</a:t>
            </a:r>
            <a:endParaRPr b="0" lang="en-IN" sz="3300" spc="-1" strike="noStrike">
              <a:latin typeface="Arial"/>
            </a:endParaRPr>
          </a:p>
        </p:txBody>
      </p:sp>
      <p:sp>
        <p:nvSpPr>
          <p:cNvPr id="216"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17" name="" descr=""/>
          <p:cNvPicPr/>
          <p:nvPr/>
        </p:nvPicPr>
        <p:blipFill>
          <a:blip r:embed="rId1"/>
          <a:stretch/>
        </p:blipFill>
        <p:spPr>
          <a:xfrm>
            <a:off x="180000" y="1012680"/>
            <a:ext cx="9965880" cy="965880"/>
          </a:xfrm>
          <a:prstGeom prst="rect">
            <a:avLst/>
          </a:prstGeom>
          <a:ln w="0">
            <a:noFill/>
          </a:ln>
        </p:spPr>
      </p:pic>
      <p:pic>
        <p:nvPicPr>
          <p:cNvPr id="218" name="" descr=""/>
          <p:cNvPicPr/>
          <p:nvPr/>
        </p:nvPicPr>
        <p:blipFill>
          <a:blip r:embed="rId2"/>
          <a:stretch/>
        </p:blipFill>
        <p:spPr>
          <a:xfrm>
            <a:off x="2160000" y="1647720"/>
            <a:ext cx="6194520" cy="4035960"/>
          </a:xfrm>
          <a:prstGeom prst="rect">
            <a:avLst/>
          </a:prstGeom>
          <a:ln w="0">
            <a:noFill/>
          </a:ln>
        </p:spPr>
      </p:pic>
      <p:sp>
        <p:nvSpPr>
          <p:cNvPr id="4" name="PlaceHolder 3"/>
          <p:cNvSpPr>
            <a:spLocks noGrp="1"/>
          </p:cNvSpPr>
          <p:nvPr>
            <p:ph type="sldNum" idx="5"/>
          </p:nvPr>
        </p:nvSpPr>
        <p:spPr/>
        <p:txBody>
          <a:bodyPr/>
          <a:p>
            <a:fld id="{17E8517C-3229-4DA6-A244-9EDE9FF59809}" type="slidenum">
              <a:t>30</a:t>
            </a:fld>
          </a:p>
        </p:txBody>
      </p:sp>
      <p:sp>
        <p:nvSpPr>
          <p:cNvPr id="5" name="PlaceHolder 4"/>
          <p:cNvSpPr>
            <a:spLocks noGrp="1"/>
          </p:cNvSpPr>
          <p:nvPr>
            <p:ph type="dt" idx="6"/>
          </p:nvPr>
        </p:nvSpPr>
        <p:spPr/>
        <p:txBody>
          <a:bodyPr/>
          <a:p>
            <a:fld id="{31885714-C83F-4180-8C6A-D977168D1FF1}" type="datetime1">
              <a:rPr lang="en-IN"/>
              <a:t>30/01/2025</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HTML Forms - HTML forms fundamentals</a:t>
            </a:r>
            <a:endParaRPr b="0" lang="en-IN" sz="3600" spc="-1" strike="noStrike">
              <a:latin typeface="Arial"/>
            </a:endParaRPr>
          </a:p>
        </p:txBody>
      </p:sp>
      <p:sp>
        <p:nvSpPr>
          <p:cNvPr id="220" name="PlaceHolder 2"/>
          <p:cNvSpPr>
            <a:spLocks noGrp="1"/>
          </p:cNvSpPr>
          <p:nvPr>
            <p:ph/>
          </p:nvPr>
        </p:nvSpPr>
        <p:spPr>
          <a:xfrm>
            <a:off x="360360" y="72036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HTML forms are used to collect user input and send it to a server for processing. They are essential for creating interactive web applications like login pages, surveys, and registration forms.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221" name="" descr=""/>
          <p:cNvPicPr/>
          <p:nvPr/>
        </p:nvPicPr>
        <p:blipFill>
          <a:blip r:embed="rId1"/>
          <a:stretch/>
        </p:blipFill>
        <p:spPr>
          <a:xfrm>
            <a:off x="900000" y="1816560"/>
            <a:ext cx="3564360" cy="882000"/>
          </a:xfrm>
          <a:prstGeom prst="rect">
            <a:avLst/>
          </a:prstGeom>
          <a:ln w="0">
            <a:noFill/>
          </a:ln>
        </p:spPr>
      </p:pic>
      <p:pic>
        <p:nvPicPr>
          <p:cNvPr id="222" name="" descr=""/>
          <p:cNvPicPr/>
          <p:nvPr/>
        </p:nvPicPr>
        <p:blipFill>
          <a:blip r:embed="rId2"/>
          <a:stretch/>
        </p:blipFill>
        <p:spPr>
          <a:xfrm>
            <a:off x="1310400" y="3240000"/>
            <a:ext cx="6788160" cy="2246040"/>
          </a:xfrm>
          <a:prstGeom prst="rect">
            <a:avLst/>
          </a:prstGeom>
          <a:ln w="0">
            <a:noFill/>
          </a:ln>
        </p:spPr>
      </p:pic>
      <p:sp>
        <p:nvSpPr>
          <p:cNvPr id="4" name="PlaceHolder 3"/>
          <p:cNvSpPr>
            <a:spLocks noGrp="1"/>
          </p:cNvSpPr>
          <p:nvPr>
            <p:ph type="sldNum" idx="5"/>
          </p:nvPr>
        </p:nvSpPr>
        <p:spPr/>
        <p:txBody>
          <a:bodyPr/>
          <a:p>
            <a:fld id="{5C762E31-10AB-4523-9AD5-3330520594EF}" type="slidenum">
              <a:t>31</a:t>
            </a:fld>
          </a:p>
        </p:txBody>
      </p:sp>
      <p:sp>
        <p:nvSpPr>
          <p:cNvPr id="5" name="PlaceHolder 4"/>
          <p:cNvSpPr>
            <a:spLocks noGrp="1"/>
          </p:cNvSpPr>
          <p:nvPr>
            <p:ph type="dt" idx="6"/>
          </p:nvPr>
        </p:nvSpPr>
        <p:spPr/>
        <p:txBody>
          <a:bodyPr/>
          <a:p>
            <a:fld id="{1E377743-732F-4EEE-8968-5A1874673DBA}" type="datetime1">
              <a:rPr lang="en-IN"/>
              <a:t>30/01/2025</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Commonly used form controls: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Text Input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Password Input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Checkbox</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Radiobutton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Dropdown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Text Area</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Submit Button.</a:t>
            </a:r>
            <a:endParaRPr b="0" lang="en-IN" sz="2000" spc="-1" strike="noStrike">
              <a:latin typeface="Arial"/>
            </a:endParaRPr>
          </a:p>
        </p:txBody>
      </p:sp>
      <p:sp>
        <p:nvSpPr>
          <p:cNvPr id="224" name="PlaceHolder 2"/>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 Basics</a:t>
            </a:r>
            <a:endParaRPr b="0" lang="en-IN" sz="4400" spc="-1" strike="noStrike">
              <a:latin typeface="Arial"/>
            </a:endParaRPr>
          </a:p>
        </p:txBody>
      </p:sp>
      <p:sp>
        <p:nvSpPr>
          <p:cNvPr id="4" name="PlaceHolder 3"/>
          <p:cNvSpPr>
            <a:spLocks noGrp="1"/>
          </p:cNvSpPr>
          <p:nvPr>
            <p:ph type="sldNum" idx="5"/>
          </p:nvPr>
        </p:nvSpPr>
        <p:spPr/>
        <p:txBody>
          <a:bodyPr/>
          <a:p>
            <a:fld id="{15553F3E-4F80-4B4B-81B4-5731A144F37D}" type="slidenum">
              <a:t>32</a:t>
            </a:fld>
          </a:p>
        </p:txBody>
      </p:sp>
      <p:sp>
        <p:nvSpPr>
          <p:cNvPr id="5" name="PlaceHolder 4"/>
          <p:cNvSpPr>
            <a:spLocks noGrp="1"/>
          </p:cNvSpPr>
          <p:nvPr>
            <p:ph type="dt" idx="6"/>
          </p:nvPr>
        </p:nvSpPr>
        <p:spPr/>
        <p:txBody>
          <a:bodyPr/>
          <a:p>
            <a:fld id="{8A53EEF6-01E0-488E-9915-D51ED0C2B191}" type="datetime1">
              <a:rPr lang="en-IN"/>
              <a:t>30/01/2025</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 Settings</a:t>
            </a:r>
            <a:endParaRPr b="0" lang="en-IN" sz="4400" spc="-1" strike="noStrike">
              <a:latin typeface="Arial"/>
            </a:endParaRPr>
          </a:p>
        </p:txBody>
      </p:sp>
      <p:sp>
        <p:nvSpPr>
          <p:cNvPr id="226"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Following can be given in the form as setting.</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Required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File uploads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Hidden Inputs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Place Holders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Reset form :      </a:t>
            </a:r>
            <a:endParaRPr b="0" lang="en-IN" sz="2000" spc="-1" strike="noStrike">
              <a:latin typeface="Arial"/>
            </a:endParaRPr>
          </a:p>
        </p:txBody>
      </p:sp>
      <p:pic>
        <p:nvPicPr>
          <p:cNvPr id="227" name="" descr=""/>
          <p:cNvPicPr/>
          <p:nvPr/>
        </p:nvPicPr>
        <p:blipFill>
          <a:blip r:embed="rId1"/>
          <a:stretch/>
        </p:blipFill>
        <p:spPr>
          <a:xfrm>
            <a:off x="2520000" y="1440000"/>
            <a:ext cx="3958560" cy="408240"/>
          </a:xfrm>
          <a:prstGeom prst="rect">
            <a:avLst/>
          </a:prstGeom>
          <a:ln w="0">
            <a:noFill/>
          </a:ln>
        </p:spPr>
      </p:pic>
      <p:pic>
        <p:nvPicPr>
          <p:cNvPr id="228" name="" descr=""/>
          <p:cNvPicPr/>
          <p:nvPr/>
        </p:nvPicPr>
        <p:blipFill>
          <a:blip r:embed="rId2"/>
          <a:stretch/>
        </p:blipFill>
        <p:spPr>
          <a:xfrm>
            <a:off x="2483640" y="1980000"/>
            <a:ext cx="3094920" cy="365400"/>
          </a:xfrm>
          <a:prstGeom prst="rect">
            <a:avLst/>
          </a:prstGeom>
          <a:ln w="0">
            <a:noFill/>
          </a:ln>
        </p:spPr>
      </p:pic>
      <p:pic>
        <p:nvPicPr>
          <p:cNvPr id="229" name="" descr=""/>
          <p:cNvPicPr/>
          <p:nvPr/>
        </p:nvPicPr>
        <p:blipFill>
          <a:blip r:embed="rId3"/>
          <a:stretch/>
        </p:blipFill>
        <p:spPr>
          <a:xfrm>
            <a:off x="2700000" y="2520000"/>
            <a:ext cx="4479120" cy="348480"/>
          </a:xfrm>
          <a:prstGeom prst="rect">
            <a:avLst/>
          </a:prstGeom>
          <a:ln w="0">
            <a:noFill/>
          </a:ln>
        </p:spPr>
      </p:pic>
      <p:pic>
        <p:nvPicPr>
          <p:cNvPr id="230" name="" descr=""/>
          <p:cNvPicPr/>
          <p:nvPr/>
        </p:nvPicPr>
        <p:blipFill>
          <a:blip r:embed="rId4"/>
          <a:stretch/>
        </p:blipFill>
        <p:spPr>
          <a:xfrm>
            <a:off x="2700000" y="3060000"/>
            <a:ext cx="4936320" cy="302760"/>
          </a:xfrm>
          <a:prstGeom prst="rect">
            <a:avLst/>
          </a:prstGeom>
          <a:ln w="0">
            <a:noFill/>
          </a:ln>
        </p:spPr>
      </p:pic>
      <p:pic>
        <p:nvPicPr>
          <p:cNvPr id="231" name="" descr=""/>
          <p:cNvPicPr/>
          <p:nvPr/>
        </p:nvPicPr>
        <p:blipFill>
          <a:blip r:embed="rId5"/>
          <a:stretch/>
        </p:blipFill>
        <p:spPr>
          <a:xfrm>
            <a:off x="2437920" y="3544200"/>
            <a:ext cx="3320640" cy="234360"/>
          </a:xfrm>
          <a:prstGeom prst="rect">
            <a:avLst/>
          </a:prstGeom>
          <a:ln w="0">
            <a:noFill/>
          </a:ln>
        </p:spPr>
      </p:pic>
      <p:sp>
        <p:nvSpPr>
          <p:cNvPr id="4" name="PlaceHolder 3"/>
          <p:cNvSpPr>
            <a:spLocks noGrp="1"/>
          </p:cNvSpPr>
          <p:nvPr>
            <p:ph type="sldNum" idx="5"/>
          </p:nvPr>
        </p:nvSpPr>
        <p:spPr/>
        <p:txBody>
          <a:bodyPr/>
          <a:p>
            <a:fld id="{E4DAB608-ABCC-4B17-A9D8-36AB64ECC62B}" type="slidenum">
              <a:t>33</a:t>
            </a:fld>
          </a:p>
        </p:txBody>
      </p:sp>
      <p:sp>
        <p:nvSpPr>
          <p:cNvPr id="5" name="PlaceHolder 4"/>
          <p:cNvSpPr>
            <a:spLocks noGrp="1"/>
          </p:cNvSpPr>
          <p:nvPr>
            <p:ph type="dt" idx="6"/>
          </p:nvPr>
        </p:nvSpPr>
        <p:spPr/>
        <p:txBody>
          <a:bodyPr/>
          <a:p>
            <a:fld id="{F129E46B-214F-4D3F-AAD9-4661BBB5EFBA}" type="datetime1">
              <a:rPr lang="en-IN"/>
              <a:t>30/01/2025</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 Settings</a:t>
            </a:r>
            <a:endParaRPr b="0" lang="en-IN" sz="4400" spc="-1" strike="noStrike">
              <a:latin typeface="Arial"/>
            </a:endParaRPr>
          </a:p>
        </p:txBody>
      </p:sp>
      <p:sp>
        <p:nvSpPr>
          <p:cNvPr id="233"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34" name="" descr=""/>
          <p:cNvPicPr/>
          <p:nvPr/>
        </p:nvPicPr>
        <p:blipFill>
          <a:blip r:embed="rId1"/>
          <a:stretch/>
        </p:blipFill>
        <p:spPr>
          <a:xfrm>
            <a:off x="0" y="720000"/>
            <a:ext cx="9508680" cy="2566080"/>
          </a:xfrm>
          <a:prstGeom prst="rect">
            <a:avLst/>
          </a:prstGeom>
          <a:ln w="0">
            <a:noFill/>
          </a:ln>
        </p:spPr>
      </p:pic>
      <p:pic>
        <p:nvPicPr>
          <p:cNvPr id="235" name="" descr=""/>
          <p:cNvPicPr/>
          <p:nvPr/>
        </p:nvPicPr>
        <p:blipFill>
          <a:blip r:embed="rId2"/>
          <a:stretch/>
        </p:blipFill>
        <p:spPr>
          <a:xfrm>
            <a:off x="5760000" y="3142080"/>
            <a:ext cx="3434760" cy="2436480"/>
          </a:xfrm>
          <a:prstGeom prst="rect">
            <a:avLst/>
          </a:prstGeom>
          <a:ln w="0">
            <a:noFill/>
          </a:ln>
        </p:spPr>
      </p:pic>
      <p:sp>
        <p:nvSpPr>
          <p:cNvPr id="4" name="PlaceHolder 3"/>
          <p:cNvSpPr>
            <a:spLocks noGrp="1"/>
          </p:cNvSpPr>
          <p:nvPr>
            <p:ph type="sldNum" idx="5"/>
          </p:nvPr>
        </p:nvSpPr>
        <p:spPr/>
        <p:txBody>
          <a:bodyPr/>
          <a:p>
            <a:fld id="{B79754C4-4736-47CB-A79D-C35DF30D237D}" type="slidenum">
              <a:t>34</a:t>
            </a:fld>
          </a:p>
        </p:txBody>
      </p:sp>
      <p:sp>
        <p:nvSpPr>
          <p:cNvPr id="5" name="PlaceHolder 4"/>
          <p:cNvSpPr>
            <a:spLocks noGrp="1"/>
          </p:cNvSpPr>
          <p:nvPr>
            <p:ph type="dt" idx="6"/>
          </p:nvPr>
        </p:nvSpPr>
        <p:spPr/>
        <p:txBody>
          <a:bodyPr/>
          <a:p>
            <a:fld id="{459BAFAC-A24C-4131-A2AA-BB1852048C65}" type="datetime1">
              <a:rPr lang="en-IN"/>
              <a:t>30/01/2025</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360" y="180000"/>
            <a:ext cx="9358200" cy="476280"/>
          </a:xfrm>
          <a:prstGeom prst="rect">
            <a:avLst/>
          </a:prstGeom>
          <a:noFill/>
          <a:ln w="0">
            <a:noFill/>
          </a:ln>
        </p:spPr>
        <p:txBody>
          <a:bodyPr lIns="0" rIns="0" tIns="0" bIns="0" anchor="ctr">
            <a:noAutofit/>
          </a:bodyPr>
          <a:p>
            <a:pPr algn="ctr">
              <a:lnSpc>
                <a:spcPct val="100000"/>
              </a:lnSpc>
              <a:buNone/>
            </a:pPr>
            <a:r>
              <a:rPr b="0" lang="en-IN" sz="5400" spc="-1" strike="noStrike">
                <a:latin typeface="Arial"/>
              </a:rPr>
              <a:t>HTML form input - Text inputs</a:t>
            </a:r>
            <a:endParaRPr b="0" lang="en-IN" sz="5400" spc="-1" strike="noStrike">
              <a:latin typeface="Arial"/>
            </a:endParaRPr>
          </a:p>
        </p:txBody>
      </p:sp>
      <p:sp>
        <p:nvSpPr>
          <p:cNvPr id="237" name="PlaceHolder 2"/>
          <p:cNvSpPr>
            <a:spLocks noGrp="1"/>
          </p:cNvSpPr>
          <p:nvPr>
            <p:ph/>
          </p:nvPr>
        </p:nvSpPr>
        <p:spPr>
          <a:xfrm>
            <a:off x="360" y="111672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HTML form inputs provide a way for users to interact with a webpage and submit data.</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Single Line Input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Password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Email :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Number : </a:t>
            </a:r>
            <a:endParaRPr b="0" lang="en-IN" sz="2200" spc="-1" strike="noStrike">
              <a:latin typeface="Arial"/>
            </a:endParaRPr>
          </a:p>
        </p:txBody>
      </p:sp>
      <p:pic>
        <p:nvPicPr>
          <p:cNvPr id="238" name="" descr=""/>
          <p:cNvPicPr/>
          <p:nvPr/>
        </p:nvPicPr>
        <p:blipFill>
          <a:blip r:embed="rId1"/>
          <a:stretch/>
        </p:blipFill>
        <p:spPr>
          <a:xfrm>
            <a:off x="2739240" y="1982520"/>
            <a:ext cx="6079320" cy="356040"/>
          </a:xfrm>
          <a:prstGeom prst="rect">
            <a:avLst/>
          </a:prstGeom>
          <a:ln w="0">
            <a:noFill/>
          </a:ln>
        </p:spPr>
      </p:pic>
      <p:pic>
        <p:nvPicPr>
          <p:cNvPr id="239" name="" descr=""/>
          <p:cNvPicPr/>
          <p:nvPr/>
        </p:nvPicPr>
        <p:blipFill>
          <a:blip r:embed="rId2"/>
          <a:stretch/>
        </p:blipFill>
        <p:spPr>
          <a:xfrm>
            <a:off x="1980000" y="2522520"/>
            <a:ext cx="6795720" cy="356040"/>
          </a:xfrm>
          <a:prstGeom prst="rect">
            <a:avLst/>
          </a:prstGeom>
          <a:ln w="0">
            <a:noFill/>
          </a:ln>
        </p:spPr>
      </p:pic>
      <p:pic>
        <p:nvPicPr>
          <p:cNvPr id="240" name="" descr=""/>
          <p:cNvPicPr/>
          <p:nvPr/>
        </p:nvPicPr>
        <p:blipFill>
          <a:blip r:embed="rId3"/>
          <a:stretch/>
        </p:blipFill>
        <p:spPr>
          <a:xfrm>
            <a:off x="1648440" y="3060000"/>
            <a:ext cx="3930120" cy="272520"/>
          </a:xfrm>
          <a:prstGeom prst="rect">
            <a:avLst/>
          </a:prstGeom>
          <a:ln w="0">
            <a:noFill/>
          </a:ln>
        </p:spPr>
      </p:pic>
      <p:pic>
        <p:nvPicPr>
          <p:cNvPr id="241" name="" descr=""/>
          <p:cNvPicPr/>
          <p:nvPr/>
        </p:nvPicPr>
        <p:blipFill>
          <a:blip r:embed="rId4"/>
          <a:stretch/>
        </p:blipFill>
        <p:spPr>
          <a:xfrm>
            <a:off x="1728360" y="3580560"/>
            <a:ext cx="4623840" cy="241920"/>
          </a:xfrm>
          <a:prstGeom prst="rect">
            <a:avLst/>
          </a:prstGeom>
          <a:ln w="0">
            <a:noFill/>
          </a:ln>
        </p:spPr>
      </p:pic>
      <p:sp>
        <p:nvSpPr>
          <p:cNvPr id="4" name="PlaceHolder 3"/>
          <p:cNvSpPr>
            <a:spLocks noGrp="1"/>
          </p:cNvSpPr>
          <p:nvPr>
            <p:ph type="sldNum" idx="5"/>
          </p:nvPr>
        </p:nvSpPr>
        <p:spPr/>
        <p:txBody>
          <a:bodyPr/>
          <a:p>
            <a:fld id="{FD7975A7-2555-4FB4-9FEF-B69C69BFCDE0}" type="slidenum">
              <a:t>35</a:t>
            </a:fld>
          </a:p>
        </p:txBody>
      </p:sp>
      <p:sp>
        <p:nvSpPr>
          <p:cNvPr id="5" name="PlaceHolder 4"/>
          <p:cNvSpPr>
            <a:spLocks noGrp="1"/>
          </p:cNvSpPr>
          <p:nvPr>
            <p:ph type="dt" idx="6"/>
          </p:nvPr>
        </p:nvSpPr>
        <p:spPr/>
        <p:txBody>
          <a:bodyPr/>
          <a:p>
            <a:fld id="{43FD1023-D207-447F-A761-776867BA7530}" type="datetime1">
              <a:rPr lang="en-IN"/>
              <a:t>30/01/2025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Selections</a:t>
            </a:r>
            <a:endParaRPr b="0" lang="en-IN" sz="4400" spc="-1" strike="noStrike">
              <a:latin typeface="Arial"/>
            </a:endParaRPr>
          </a:p>
        </p:txBody>
      </p:sp>
      <p:sp>
        <p:nvSpPr>
          <p:cNvPr id="243"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selections are (a) Radiobutton (b) Checkbox (c) Drowndown and (d) Multi Select Dropdown.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Radiobutton</a:t>
            </a:r>
            <a:endParaRPr b="0" lang="en-IN" sz="3200" spc="-1" strike="noStrike">
              <a:latin typeface="Arial"/>
            </a:endParaRPr>
          </a:p>
        </p:txBody>
      </p:sp>
      <p:pic>
        <p:nvPicPr>
          <p:cNvPr id="244" name="" descr=""/>
          <p:cNvPicPr/>
          <p:nvPr/>
        </p:nvPicPr>
        <p:blipFill>
          <a:blip r:embed="rId1"/>
          <a:stretch/>
        </p:blipFill>
        <p:spPr>
          <a:xfrm>
            <a:off x="339840" y="2700000"/>
            <a:ext cx="7938720" cy="1308600"/>
          </a:xfrm>
          <a:prstGeom prst="rect">
            <a:avLst/>
          </a:prstGeom>
          <a:ln w="0">
            <a:noFill/>
          </a:ln>
        </p:spPr>
      </p:pic>
      <p:pic>
        <p:nvPicPr>
          <p:cNvPr id="245" name="" descr=""/>
          <p:cNvPicPr/>
          <p:nvPr/>
        </p:nvPicPr>
        <p:blipFill>
          <a:blip r:embed="rId2"/>
          <a:stretch/>
        </p:blipFill>
        <p:spPr>
          <a:xfrm>
            <a:off x="1260000" y="4140000"/>
            <a:ext cx="3084480" cy="950760"/>
          </a:xfrm>
          <a:prstGeom prst="rect">
            <a:avLst/>
          </a:prstGeom>
          <a:ln w="0">
            <a:noFill/>
          </a:ln>
        </p:spPr>
      </p:pic>
      <p:sp>
        <p:nvSpPr>
          <p:cNvPr id="4" name="PlaceHolder 3"/>
          <p:cNvSpPr>
            <a:spLocks noGrp="1"/>
          </p:cNvSpPr>
          <p:nvPr>
            <p:ph type="sldNum" idx="5"/>
          </p:nvPr>
        </p:nvSpPr>
        <p:spPr/>
        <p:txBody>
          <a:bodyPr/>
          <a:p>
            <a:fld id="{EF61CE5D-32D8-444A-92F9-88877F098B05}" type="slidenum">
              <a:t>36</a:t>
            </a:fld>
          </a:p>
        </p:txBody>
      </p:sp>
      <p:sp>
        <p:nvSpPr>
          <p:cNvPr id="5" name="PlaceHolder 4"/>
          <p:cNvSpPr>
            <a:spLocks noGrp="1"/>
          </p:cNvSpPr>
          <p:nvPr>
            <p:ph type="dt" idx="6"/>
          </p:nvPr>
        </p:nvSpPr>
        <p:spPr/>
        <p:txBody>
          <a:bodyPr/>
          <a:p>
            <a:fld id="{118FED8F-70BC-4533-A01C-FCE9634FC7AE}" type="datetime1">
              <a:rPr lang="en-IN"/>
              <a:t>30/01/2025</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Selections</a:t>
            </a:r>
            <a:endParaRPr b="0" lang="en-IN" sz="4400" spc="-1" strike="noStrike">
              <a:latin typeface="Arial"/>
            </a:endParaRPr>
          </a:p>
        </p:txBody>
      </p:sp>
      <p:sp>
        <p:nvSpPr>
          <p:cNvPr id="247" name="PlaceHolder 2"/>
          <p:cNvSpPr>
            <a:spLocks noGrp="1"/>
          </p:cNvSpPr>
          <p:nvPr>
            <p:ph/>
          </p:nvPr>
        </p:nvSpPr>
        <p:spPr>
          <a:xfrm>
            <a:off x="360000" y="72036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Checkbox</a:t>
            </a:r>
            <a:endParaRPr b="0" lang="en-IN" sz="3200" spc="-1" strike="noStrike">
              <a:latin typeface="Arial"/>
            </a:endParaRPr>
          </a:p>
        </p:txBody>
      </p:sp>
      <p:pic>
        <p:nvPicPr>
          <p:cNvPr id="248" name="" descr=""/>
          <p:cNvPicPr/>
          <p:nvPr/>
        </p:nvPicPr>
        <p:blipFill>
          <a:blip r:embed="rId1"/>
          <a:stretch/>
        </p:blipFill>
        <p:spPr>
          <a:xfrm>
            <a:off x="179640" y="1260000"/>
            <a:ext cx="10078920" cy="2456640"/>
          </a:xfrm>
          <a:prstGeom prst="rect">
            <a:avLst/>
          </a:prstGeom>
          <a:ln w="0">
            <a:noFill/>
          </a:ln>
        </p:spPr>
      </p:pic>
      <p:pic>
        <p:nvPicPr>
          <p:cNvPr id="249" name="" descr=""/>
          <p:cNvPicPr/>
          <p:nvPr/>
        </p:nvPicPr>
        <p:blipFill>
          <a:blip r:embed="rId2"/>
          <a:stretch/>
        </p:blipFill>
        <p:spPr>
          <a:xfrm>
            <a:off x="3600000" y="3407760"/>
            <a:ext cx="3693960" cy="2261520"/>
          </a:xfrm>
          <a:prstGeom prst="rect">
            <a:avLst/>
          </a:prstGeom>
          <a:ln w="0">
            <a:noFill/>
          </a:ln>
        </p:spPr>
      </p:pic>
      <p:sp>
        <p:nvSpPr>
          <p:cNvPr id="4" name="PlaceHolder 3"/>
          <p:cNvSpPr>
            <a:spLocks noGrp="1"/>
          </p:cNvSpPr>
          <p:nvPr>
            <p:ph type="sldNum" idx="5"/>
          </p:nvPr>
        </p:nvSpPr>
        <p:spPr/>
        <p:txBody>
          <a:bodyPr/>
          <a:p>
            <a:fld id="{728079D9-5DA0-4470-A1D0-5991C672FF0F}" type="slidenum">
              <a:t>37</a:t>
            </a:fld>
          </a:p>
        </p:txBody>
      </p:sp>
      <p:sp>
        <p:nvSpPr>
          <p:cNvPr id="5" name="PlaceHolder 4"/>
          <p:cNvSpPr>
            <a:spLocks noGrp="1"/>
          </p:cNvSpPr>
          <p:nvPr>
            <p:ph type="dt" idx="6"/>
          </p:nvPr>
        </p:nvSpPr>
        <p:spPr/>
        <p:txBody>
          <a:bodyPr/>
          <a:p>
            <a:fld id="{062B98AA-00C2-4593-959B-81066D0D3657}" type="datetime1">
              <a:rPr lang="en-IN"/>
              <a:t>30/01/2025</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Selections</a:t>
            </a:r>
            <a:endParaRPr b="0" lang="en-IN" sz="4400" spc="-1" strike="noStrike">
              <a:latin typeface="Arial"/>
            </a:endParaRPr>
          </a:p>
        </p:txBody>
      </p:sp>
      <p:sp>
        <p:nvSpPr>
          <p:cNvPr id="251" name="PlaceHolder 2"/>
          <p:cNvSpPr>
            <a:spLocks noGrp="1"/>
          </p:cNvSpPr>
          <p:nvPr>
            <p:ph/>
          </p:nvPr>
        </p:nvSpPr>
        <p:spPr>
          <a:xfrm>
            <a:off x="360000" y="72036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Choice : </a:t>
            </a:r>
            <a:endParaRPr b="0" lang="en-IN" sz="3200" spc="-1" strike="noStrike">
              <a:latin typeface="Arial"/>
            </a:endParaRPr>
          </a:p>
        </p:txBody>
      </p:sp>
      <p:pic>
        <p:nvPicPr>
          <p:cNvPr id="252" name="" descr=""/>
          <p:cNvPicPr/>
          <p:nvPr/>
        </p:nvPicPr>
        <p:blipFill>
          <a:blip r:embed="rId1"/>
          <a:stretch/>
        </p:blipFill>
        <p:spPr>
          <a:xfrm>
            <a:off x="4860000" y="828360"/>
            <a:ext cx="4281120" cy="2342160"/>
          </a:xfrm>
          <a:prstGeom prst="rect">
            <a:avLst/>
          </a:prstGeom>
          <a:ln w="0">
            <a:noFill/>
          </a:ln>
        </p:spPr>
      </p:pic>
      <p:pic>
        <p:nvPicPr>
          <p:cNvPr id="253" name="" descr=""/>
          <p:cNvPicPr/>
          <p:nvPr/>
        </p:nvPicPr>
        <p:blipFill>
          <a:blip r:embed="rId2"/>
          <a:stretch/>
        </p:blipFill>
        <p:spPr>
          <a:xfrm>
            <a:off x="77400" y="3240000"/>
            <a:ext cx="4231080" cy="2086200"/>
          </a:xfrm>
          <a:prstGeom prst="rect">
            <a:avLst/>
          </a:prstGeom>
          <a:ln w="0">
            <a:noFill/>
          </a:ln>
        </p:spPr>
      </p:pic>
      <p:sp>
        <p:nvSpPr>
          <p:cNvPr id="4" name="PlaceHolder 3"/>
          <p:cNvSpPr>
            <a:spLocks noGrp="1"/>
          </p:cNvSpPr>
          <p:nvPr>
            <p:ph type="sldNum" idx="5"/>
          </p:nvPr>
        </p:nvSpPr>
        <p:spPr/>
        <p:txBody>
          <a:bodyPr/>
          <a:p>
            <a:fld id="{FCA9F084-EA46-4D05-908B-C08CCBAA095D}" type="slidenum">
              <a:t>38</a:t>
            </a:fld>
          </a:p>
        </p:txBody>
      </p:sp>
      <p:sp>
        <p:nvSpPr>
          <p:cNvPr id="5" name="PlaceHolder 4"/>
          <p:cNvSpPr>
            <a:spLocks noGrp="1"/>
          </p:cNvSpPr>
          <p:nvPr>
            <p:ph type="dt" idx="6"/>
          </p:nvPr>
        </p:nvSpPr>
        <p:spPr/>
        <p:txBody>
          <a:bodyPr/>
          <a:p>
            <a:fld id="{3BC2B465-471C-462A-8719-C48DC8A6DC73}" type="datetime1">
              <a:rPr lang="en-IN"/>
              <a:t>30/01/2025</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Input attributes.</a:t>
            </a:r>
            <a:endParaRPr b="0" lang="en-IN" sz="4400" spc="-1" strike="noStrike">
              <a:latin typeface="Arial"/>
            </a:endParaRPr>
          </a:p>
        </p:txBody>
      </p:sp>
      <p:sp>
        <p:nvSpPr>
          <p:cNvPr id="255"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56" name="" descr=""/>
          <p:cNvPicPr/>
          <p:nvPr/>
        </p:nvPicPr>
        <p:blipFill>
          <a:blip r:embed="rId1"/>
          <a:stretch/>
        </p:blipFill>
        <p:spPr>
          <a:xfrm>
            <a:off x="2109240" y="1087200"/>
            <a:ext cx="5949720" cy="2147040"/>
          </a:xfrm>
          <a:prstGeom prst="rect">
            <a:avLst/>
          </a:prstGeom>
          <a:ln w="0">
            <a:noFill/>
          </a:ln>
        </p:spPr>
      </p:pic>
      <p:sp>
        <p:nvSpPr>
          <p:cNvPr id="4" name="PlaceHolder 3"/>
          <p:cNvSpPr>
            <a:spLocks noGrp="1"/>
          </p:cNvSpPr>
          <p:nvPr>
            <p:ph type="sldNum" idx="5"/>
          </p:nvPr>
        </p:nvSpPr>
        <p:spPr/>
        <p:txBody>
          <a:bodyPr/>
          <a:p>
            <a:fld id="{81A40193-7E9F-4C14-9754-49430A33DF38}" type="slidenum">
              <a:t>39</a:t>
            </a:fld>
          </a:p>
        </p:txBody>
      </p:sp>
      <p:sp>
        <p:nvSpPr>
          <p:cNvPr id="5" name="PlaceHolder 4"/>
          <p:cNvSpPr>
            <a:spLocks noGrp="1"/>
          </p:cNvSpPr>
          <p:nvPr>
            <p:ph type="dt" idx="6"/>
          </p:nvPr>
        </p:nvSpPr>
        <p:spPr/>
        <p:txBody>
          <a:bodyPr/>
          <a:p>
            <a:fld id="{27D6481D-D2B8-44A6-A30D-68850D0DDF60}" type="datetime1">
              <a:rPr lang="en-IN"/>
              <a:t>30/01/2025</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The head element</a:t>
            </a:r>
            <a:endParaRPr b="0" lang="en-IN" sz="3300" spc="-1" strike="noStrike">
              <a:latin typeface="Arial"/>
            </a:endParaRPr>
          </a:p>
        </p:txBody>
      </p:sp>
      <p:sp>
        <p:nvSpPr>
          <p:cNvPr id="134"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 &lt;head&gt; element in HTML is a container for metadata (data about the HTML document) and links to external resources. It is placed at the beginning of an HTML document, before the &lt;body&gt; element. The content inside the &lt;head&gt; is not directly displayed on the webpage but is essential for the functionality, appearance, and search engine optimization (SEO) of the page.</a:t>
            </a:r>
            <a:endParaRPr b="0" lang="en-IN" sz="2400" spc="-1" strike="noStrike">
              <a:latin typeface="Arial"/>
            </a:endParaRPr>
          </a:p>
        </p:txBody>
      </p:sp>
      <p:sp>
        <p:nvSpPr>
          <p:cNvPr id="4" name="PlaceHolder 3"/>
          <p:cNvSpPr>
            <a:spLocks noGrp="1"/>
          </p:cNvSpPr>
          <p:nvPr>
            <p:ph type="sldNum" idx="5"/>
          </p:nvPr>
        </p:nvSpPr>
        <p:spPr/>
        <p:txBody>
          <a:bodyPr/>
          <a:p>
            <a:fld id="{DAA2C2FD-2E3A-48B5-87C9-0934DBECC832}" type="slidenum">
              <a:t>4</a:t>
            </a:fld>
          </a:p>
        </p:txBody>
      </p:sp>
      <p:sp>
        <p:nvSpPr>
          <p:cNvPr id="5" name="PlaceHolder 4"/>
          <p:cNvSpPr>
            <a:spLocks noGrp="1"/>
          </p:cNvSpPr>
          <p:nvPr>
            <p:ph type="dt" idx="6"/>
          </p:nvPr>
        </p:nvSpPr>
        <p:spPr/>
        <p:txBody>
          <a:bodyPr/>
          <a:p>
            <a:fld id="{759910B6-1797-47FF-AA8C-CBF0A8FAFCA7}" type="datetime1">
              <a:rPr lang="en-IN"/>
              <a:t>30/01/2025</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Input commands. </a:t>
            </a:r>
            <a:endParaRPr b="0" lang="en-IN" sz="3600" spc="-1" strike="noStrike">
              <a:latin typeface="Arial"/>
            </a:endParaRPr>
          </a:p>
        </p:txBody>
      </p:sp>
      <p:sp>
        <p:nvSpPr>
          <p:cNvPr id="258"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Submit button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Reset Button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File uploads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Hidden data.</a:t>
            </a:r>
            <a:endParaRPr b="0" lang="en-IN" sz="3200" spc="-1" strike="noStrike">
              <a:latin typeface="Arial"/>
            </a:endParaRPr>
          </a:p>
        </p:txBody>
      </p:sp>
      <p:sp>
        <p:nvSpPr>
          <p:cNvPr id="4" name="PlaceHolder 3"/>
          <p:cNvSpPr>
            <a:spLocks noGrp="1"/>
          </p:cNvSpPr>
          <p:nvPr>
            <p:ph type="sldNum" idx="5"/>
          </p:nvPr>
        </p:nvSpPr>
        <p:spPr/>
        <p:txBody>
          <a:bodyPr/>
          <a:p>
            <a:fld id="{6E3A3F94-966D-4707-854A-689D774FB928}" type="slidenum">
              <a:t>40</a:t>
            </a:fld>
          </a:p>
        </p:txBody>
      </p:sp>
      <p:sp>
        <p:nvSpPr>
          <p:cNvPr id="5" name="PlaceHolder 4"/>
          <p:cNvSpPr>
            <a:spLocks noGrp="1"/>
          </p:cNvSpPr>
          <p:nvPr>
            <p:ph type="dt" idx="6"/>
          </p:nvPr>
        </p:nvSpPr>
        <p:spPr/>
        <p:txBody>
          <a:bodyPr/>
          <a:p>
            <a:fld id="{62F2CBD5-36E4-47FB-AB20-C266A93F432A}" type="datetime1">
              <a:rPr lang="en-IN"/>
              <a:t>30/01/2025</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Labels</a:t>
            </a:r>
            <a:endParaRPr b="0" lang="en-IN" sz="4400" spc="-1" strike="noStrike">
              <a:latin typeface="Arial"/>
            </a:endParaRPr>
          </a:p>
        </p:txBody>
      </p:sp>
      <p:sp>
        <p:nvSpPr>
          <p:cNvPr id="260" name="PlaceHolder 2"/>
          <p:cNvSpPr>
            <a:spLocks noGrp="1"/>
          </p:cNvSpPr>
          <p:nvPr>
            <p:ph/>
          </p:nvPr>
        </p:nvSpPr>
        <p:spPr>
          <a:xfrm>
            <a:off x="360000" y="540000"/>
            <a:ext cx="9358200" cy="43185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Used to associate descriptive text with form inputs.</a:t>
            </a:r>
            <a:endParaRPr b="0" lang="en-IN" sz="3200" spc="-1" strike="noStrike">
              <a:latin typeface="Arial"/>
            </a:endParaRPr>
          </a:p>
        </p:txBody>
      </p:sp>
      <p:pic>
        <p:nvPicPr>
          <p:cNvPr id="261" name="" descr=""/>
          <p:cNvPicPr/>
          <p:nvPr/>
        </p:nvPicPr>
        <p:blipFill>
          <a:blip r:embed="rId1"/>
          <a:stretch/>
        </p:blipFill>
        <p:spPr>
          <a:xfrm>
            <a:off x="146160" y="1607400"/>
            <a:ext cx="4919040" cy="3971160"/>
          </a:xfrm>
          <a:prstGeom prst="rect">
            <a:avLst/>
          </a:prstGeom>
          <a:ln w="0">
            <a:noFill/>
          </a:ln>
        </p:spPr>
      </p:pic>
      <p:pic>
        <p:nvPicPr>
          <p:cNvPr id="262" name="" descr=""/>
          <p:cNvPicPr/>
          <p:nvPr/>
        </p:nvPicPr>
        <p:blipFill>
          <a:blip r:embed="rId2"/>
          <a:stretch/>
        </p:blipFill>
        <p:spPr>
          <a:xfrm>
            <a:off x="5220000" y="2004480"/>
            <a:ext cx="4844880" cy="3214080"/>
          </a:xfrm>
          <a:prstGeom prst="rect">
            <a:avLst/>
          </a:prstGeom>
          <a:ln w="0">
            <a:noFill/>
          </a:ln>
        </p:spPr>
      </p:pic>
      <p:sp>
        <p:nvSpPr>
          <p:cNvPr id="4" name="PlaceHolder 3"/>
          <p:cNvSpPr>
            <a:spLocks noGrp="1"/>
          </p:cNvSpPr>
          <p:nvPr>
            <p:ph type="sldNum" idx="5"/>
          </p:nvPr>
        </p:nvSpPr>
        <p:spPr/>
        <p:txBody>
          <a:bodyPr/>
          <a:p>
            <a:fld id="{07D919C1-1B66-4F00-A48C-11E630399603}" type="slidenum">
              <a:t>41</a:t>
            </a:fld>
          </a:p>
        </p:txBody>
      </p:sp>
      <p:sp>
        <p:nvSpPr>
          <p:cNvPr id="5" name="PlaceHolder 4"/>
          <p:cNvSpPr>
            <a:spLocks noGrp="1"/>
          </p:cNvSpPr>
          <p:nvPr>
            <p:ph type="dt" idx="6"/>
          </p:nvPr>
        </p:nvSpPr>
        <p:spPr/>
        <p:txBody>
          <a:bodyPr/>
          <a:p>
            <a:fld id="{1CDEE245-D474-40EF-8787-7DE33650720F}" type="datetime1">
              <a:rPr lang="en-IN"/>
              <a:t>30/01/2025</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Fieldsets</a:t>
            </a:r>
            <a:endParaRPr b="0" lang="en-IN" sz="4400" spc="-1" strike="noStrike">
              <a:latin typeface="Arial"/>
            </a:endParaRPr>
          </a:p>
        </p:txBody>
      </p:sp>
      <p:sp>
        <p:nvSpPr>
          <p:cNvPr id="264" name="PlaceHolder 2"/>
          <p:cNvSpPr>
            <a:spLocks noGrp="1"/>
          </p:cNvSpPr>
          <p:nvPr>
            <p:ph/>
          </p:nvPr>
        </p:nvSpPr>
        <p:spPr>
          <a:xfrm>
            <a:off x="360000" y="720360"/>
            <a:ext cx="9358200" cy="49489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FieldSet groups the elements : </a:t>
            </a:r>
            <a:endParaRPr b="0" lang="en-IN" sz="3200" spc="-1" strike="noStrike">
              <a:latin typeface="Arial"/>
            </a:endParaRPr>
          </a:p>
        </p:txBody>
      </p:sp>
      <p:pic>
        <p:nvPicPr>
          <p:cNvPr id="265" name="" descr=""/>
          <p:cNvPicPr/>
          <p:nvPr/>
        </p:nvPicPr>
        <p:blipFill>
          <a:blip r:embed="rId1"/>
          <a:stretch/>
        </p:blipFill>
        <p:spPr>
          <a:xfrm>
            <a:off x="1800" y="1280880"/>
            <a:ext cx="6476760" cy="3757680"/>
          </a:xfrm>
          <a:prstGeom prst="rect">
            <a:avLst/>
          </a:prstGeom>
          <a:ln w="0">
            <a:noFill/>
          </a:ln>
        </p:spPr>
      </p:pic>
      <p:pic>
        <p:nvPicPr>
          <p:cNvPr id="266" name="" descr=""/>
          <p:cNvPicPr/>
          <p:nvPr/>
        </p:nvPicPr>
        <p:blipFill>
          <a:blip r:embed="rId2"/>
          <a:stretch/>
        </p:blipFill>
        <p:spPr>
          <a:xfrm>
            <a:off x="6660000" y="2138040"/>
            <a:ext cx="3123000" cy="2180520"/>
          </a:xfrm>
          <a:prstGeom prst="rect">
            <a:avLst/>
          </a:prstGeom>
          <a:ln w="0">
            <a:noFill/>
          </a:ln>
        </p:spPr>
      </p:pic>
      <p:sp>
        <p:nvSpPr>
          <p:cNvPr id="4" name="PlaceHolder 3"/>
          <p:cNvSpPr>
            <a:spLocks noGrp="1"/>
          </p:cNvSpPr>
          <p:nvPr>
            <p:ph type="sldNum" idx="5"/>
          </p:nvPr>
        </p:nvSpPr>
        <p:spPr/>
        <p:txBody>
          <a:bodyPr/>
          <a:p>
            <a:fld id="{A6ECC997-8AC4-41D0-B903-6A274D64FE8C}" type="slidenum">
              <a:t>42</a:t>
            </a:fld>
          </a:p>
        </p:txBody>
      </p:sp>
      <p:sp>
        <p:nvSpPr>
          <p:cNvPr id="5" name="PlaceHolder 4"/>
          <p:cNvSpPr>
            <a:spLocks noGrp="1"/>
          </p:cNvSpPr>
          <p:nvPr>
            <p:ph type="dt" idx="6"/>
          </p:nvPr>
        </p:nvSpPr>
        <p:spPr/>
        <p:txBody>
          <a:bodyPr/>
          <a:p>
            <a:fld id="{F005D7FB-B6AC-47B4-B9C0-F7D954240E01}" type="datetime1">
              <a:rPr lang="en-IN"/>
              <a:t>30/01/2025</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 index</a:t>
            </a:r>
            <a:endParaRPr b="0" lang="en-IN" sz="4400" spc="-1" strike="noStrike">
              <a:latin typeface="Arial"/>
            </a:endParaRPr>
          </a:p>
        </p:txBody>
      </p:sp>
      <p:sp>
        <p:nvSpPr>
          <p:cNvPr id="268"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Controls the navigation order of inputs using the Tab key.</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269" name="" descr=""/>
          <p:cNvPicPr/>
          <p:nvPr/>
        </p:nvPicPr>
        <p:blipFill>
          <a:blip r:embed="rId1"/>
          <a:stretch/>
        </p:blipFill>
        <p:spPr>
          <a:xfrm>
            <a:off x="913680" y="2435760"/>
            <a:ext cx="9037080" cy="1162800"/>
          </a:xfrm>
          <a:prstGeom prst="rect">
            <a:avLst/>
          </a:prstGeom>
          <a:ln w="0">
            <a:noFill/>
          </a:ln>
        </p:spPr>
      </p:pic>
      <p:sp>
        <p:nvSpPr>
          <p:cNvPr id="4" name="PlaceHolder 3"/>
          <p:cNvSpPr>
            <a:spLocks noGrp="1"/>
          </p:cNvSpPr>
          <p:nvPr>
            <p:ph type="sldNum" idx="5"/>
          </p:nvPr>
        </p:nvSpPr>
        <p:spPr/>
        <p:txBody>
          <a:bodyPr/>
          <a:p>
            <a:fld id="{DAF83377-57AD-4135-918E-D5E3D9496F43}" type="slidenum">
              <a:t>43</a:t>
            </a:fld>
          </a:p>
        </p:txBody>
      </p:sp>
      <p:sp>
        <p:nvSpPr>
          <p:cNvPr id="5" name="PlaceHolder 4"/>
          <p:cNvSpPr>
            <a:spLocks noGrp="1"/>
          </p:cNvSpPr>
          <p:nvPr>
            <p:ph type="dt" idx="6"/>
          </p:nvPr>
        </p:nvSpPr>
        <p:spPr/>
        <p:txBody>
          <a:bodyPr/>
          <a:p>
            <a:fld id="{B8652DCA-6DB0-4DEF-A37F-B8F71C36B44B}" type="datetime1">
              <a:rPr lang="en-IN"/>
              <a:t>30/01/2025</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Access keys</a:t>
            </a:r>
            <a:endParaRPr b="0" lang="en-IN" sz="4400" spc="-1" strike="noStrike">
              <a:latin typeface="Arial"/>
            </a:endParaRPr>
          </a:p>
        </p:txBody>
      </p:sp>
      <p:sp>
        <p:nvSpPr>
          <p:cNvPr id="271"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Assigns a keyboard shortcut to activate a form element.  Submit button also can be invoked by Alt+ 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272" name="" descr=""/>
          <p:cNvPicPr/>
          <p:nvPr/>
        </p:nvPicPr>
        <p:blipFill>
          <a:blip r:embed="rId1"/>
          <a:stretch/>
        </p:blipFill>
        <p:spPr>
          <a:xfrm>
            <a:off x="839160" y="2798640"/>
            <a:ext cx="6719400" cy="439920"/>
          </a:xfrm>
          <a:prstGeom prst="rect">
            <a:avLst/>
          </a:prstGeom>
          <a:ln w="0">
            <a:noFill/>
          </a:ln>
        </p:spPr>
      </p:pic>
      <p:sp>
        <p:nvSpPr>
          <p:cNvPr id="4" name="PlaceHolder 3"/>
          <p:cNvSpPr>
            <a:spLocks noGrp="1"/>
          </p:cNvSpPr>
          <p:nvPr>
            <p:ph type="sldNum" idx="5"/>
          </p:nvPr>
        </p:nvSpPr>
        <p:spPr/>
        <p:txBody>
          <a:bodyPr/>
          <a:p>
            <a:fld id="{1FB7AE38-9DE8-4950-A7D2-A7ECA7A48EBE}" type="slidenum">
              <a:t>44</a:t>
            </a:fld>
          </a:p>
        </p:txBody>
      </p:sp>
      <p:sp>
        <p:nvSpPr>
          <p:cNvPr id="5" name="PlaceHolder 4"/>
          <p:cNvSpPr>
            <a:spLocks noGrp="1"/>
          </p:cNvSpPr>
          <p:nvPr>
            <p:ph type="dt" idx="6"/>
          </p:nvPr>
        </p:nvSpPr>
        <p:spPr/>
        <p:txBody>
          <a:bodyPr/>
          <a:p>
            <a:fld id="{9B6E73EB-7841-4159-9C2C-5546D3B0681A}" type="datetime1">
              <a:rPr lang="en-IN"/>
              <a:t>30/01/2025</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HTML form scenarios -Scripting forms</a:t>
            </a:r>
            <a:endParaRPr b="0" lang="en-IN" sz="4000" spc="-1" strike="noStrike">
              <a:latin typeface="Arial"/>
            </a:endParaRPr>
          </a:p>
        </p:txBody>
      </p:sp>
      <p:sp>
        <p:nvSpPr>
          <p:cNvPr id="274" name="PlaceHolder 2"/>
          <p:cNvSpPr>
            <a:spLocks noGrp="1"/>
          </p:cNvSpPr>
          <p:nvPr>
            <p:ph/>
          </p:nvPr>
        </p:nvSpPr>
        <p:spPr>
          <a:xfrm>
            <a:off x="360360" y="90036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JavaScript is often used to validate form inputs, manipulate form elements, and handle form submission dynamically.</a:t>
            </a:r>
            <a:endParaRPr b="0" lang="en-IN" sz="3200" spc="-1" strike="noStrike">
              <a:latin typeface="Arial"/>
            </a:endParaRPr>
          </a:p>
        </p:txBody>
      </p:sp>
      <p:sp>
        <p:nvSpPr>
          <p:cNvPr id="4" name="PlaceHolder 3"/>
          <p:cNvSpPr>
            <a:spLocks noGrp="1"/>
          </p:cNvSpPr>
          <p:nvPr>
            <p:ph type="sldNum" idx="5"/>
          </p:nvPr>
        </p:nvSpPr>
        <p:spPr/>
        <p:txBody>
          <a:bodyPr/>
          <a:p>
            <a:fld id="{950CE952-BEA4-4DB9-AD56-6C0E0968DF9F}" type="slidenum">
              <a:t>45</a:t>
            </a:fld>
          </a:p>
        </p:txBody>
      </p:sp>
      <p:sp>
        <p:nvSpPr>
          <p:cNvPr id="5" name="PlaceHolder 4"/>
          <p:cNvSpPr>
            <a:spLocks noGrp="1"/>
          </p:cNvSpPr>
          <p:nvPr>
            <p:ph type="dt" idx="6"/>
          </p:nvPr>
        </p:nvSpPr>
        <p:spPr/>
        <p:txBody>
          <a:bodyPr/>
          <a:p>
            <a:fld id="{9B4FFABE-F7E1-40E7-A11C-07C05164A635}" type="datetime1">
              <a:rPr lang="en-IN"/>
              <a:t>30/01/2025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HTML form scenarios -Scripting forms</a:t>
            </a:r>
            <a:endParaRPr b="0" lang="en-IN" sz="4000" spc="-1" strike="noStrike">
              <a:latin typeface="Arial"/>
            </a:endParaRPr>
          </a:p>
        </p:txBody>
      </p:sp>
      <p:sp>
        <p:nvSpPr>
          <p:cNvPr id="276" name="PlaceHolder 2"/>
          <p:cNvSpPr>
            <a:spLocks noGrp="1"/>
          </p:cNvSpPr>
          <p:nvPr>
            <p:ph/>
          </p:nvPr>
        </p:nvSpPr>
        <p:spPr>
          <a:xfrm>
            <a:off x="360360" y="90036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77" name="" descr=""/>
          <p:cNvPicPr/>
          <p:nvPr/>
        </p:nvPicPr>
        <p:blipFill>
          <a:blip r:embed="rId1"/>
          <a:stretch/>
        </p:blipFill>
        <p:spPr>
          <a:xfrm>
            <a:off x="442800" y="0"/>
            <a:ext cx="7475760" cy="5668920"/>
          </a:xfrm>
          <a:prstGeom prst="rect">
            <a:avLst/>
          </a:prstGeom>
          <a:ln w="0">
            <a:noFill/>
          </a:ln>
        </p:spPr>
      </p:pic>
      <p:sp>
        <p:nvSpPr>
          <p:cNvPr id="4" name="PlaceHolder 3"/>
          <p:cNvSpPr>
            <a:spLocks noGrp="1"/>
          </p:cNvSpPr>
          <p:nvPr>
            <p:ph type="sldNum" idx="5"/>
          </p:nvPr>
        </p:nvSpPr>
        <p:spPr/>
        <p:txBody>
          <a:bodyPr/>
          <a:p>
            <a:fld id="{70921862-525A-417D-956E-9B41D6DE27AC}" type="slidenum">
              <a:t>46</a:t>
            </a:fld>
          </a:p>
        </p:txBody>
      </p:sp>
      <p:sp>
        <p:nvSpPr>
          <p:cNvPr id="5" name="PlaceHolder 4"/>
          <p:cNvSpPr>
            <a:spLocks noGrp="1"/>
          </p:cNvSpPr>
          <p:nvPr>
            <p:ph type="dt" idx="6"/>
          </p:nvPr>
        </p:nvSpPr>
        <p:spPr/>
        <p:txBody>
          <a:bodyPr/>
          <a:p>
            <a:fld id="{BE8FD917-104E-4FC2-BAA6-915CF9DE9C17}" type="datetime1">
              <a:rPr lang="en-IN"/>
              <a:t>30/01/2025</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Handling multiple forms</a:t>
            </a:r>
            <a:endParaRPr b="0" lang="en-IN" sz="4400" spc="-1" strike="noStrike">
              <a:latin typeface="Arial"/>
            </a:endParaRPr>
          </a:p>
        </p:txBody>
      </p:sp>
      <p:sp>
        <p:nvSpPr>
          <p:cNvPr id="279"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Handling multiple forms in HTML involves assigning unique identifiers or names to each form and managing them independently in JavaScript. This allows you to perform distinct actions for each form, such as validation or submission.</a:t>
            </a:r>
            <a:endParaRPr b="0" lang="en-IN" sz="3200" spc="-1" strike="noStrike">
              <a:latin typeface="Arial"/>
            </a:endParaRPr>
          </a:p>
        </p:txBody>
      </p:sp>
      <p:sp>
        <p:nvSpPr>
          <p:cNvPr id="4" name="PlaceHolder 3"/>
          <p:cNvSpPr>
            <a:spLocks noGrp="1"/>
          </p:cNvSpPr>
          <p:nvPr>
            <p:ph type="sldNum" idx="5"/>
          </p:nvPr>
        </p:nvSpPr>
        <p:spPr/>
        <p:txBody>
          <a:bodyPr/>
          <a:p>
            <a:fld id="{0D698EA8-5390-49D6-8446-A244EAEFC009}" type="slidenum">
              <a:t>47</a:t>
            </a:fld>
          </a:p>
        </p:txBody>
      </p:sp>
      <p:sp>
        <p:nvSpPr>
          <p:cNvPr id="5" name="PlaceHolder 4"/>
          <p:cNvSpPr>
            <a:spLocks noGrp="1"/>
          </p:cNvSpPr>
          <p:nvPr>
            <p:ph type="dt" idx="6"/>
          </p:nvPr>
        </p:nvSpPr>
        <p:spPr/>
        <p:txBody>
          <a:bodyPr/>
          <a:p>
            <a:fld id="{A50F67CC-AC3D-4639-92DD-607992E08987}" type="datetime1">
              <a:rPr lang="en-IN"/>
              <a:t>30/01/2025</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What’s new in HTML5 - What is HTML5?</a:t>
            </a:r>
            <a:endParaRPr b="0" lang="en-IN" sz="4000" spc="-1" strike="noStrike">
              <a:latin typeface="Arial"/>
            </a:endParaRPr>
          </a:p>
        </p:txBody>
      </p:sp>
      <p:sp>
        <p:nvSpPr>
          <p:cNvPr id="281" name="PlaceHolder 2"/>
          <p:cNvSpPr>
            <a:spLocks noGrp="1"/>
          </p:cNvSpPr>
          <p:nvPr>
            <p:ph/>
          </p:nvPr>
        </p:nvSpPr>
        <p:spPr>
          <a:xfrm>
            <a:off x="360000" y="90000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000" spc="-1" strike="noStrike">
                <a:latin typeface="Arial"/>
              </a:rPr>
              <a:t>What’s New in HTML5 :</a:t>
            </a:r>
            <a:r>
              <a:rPr b="0" lang="en-IN" sz="2000" spc="-1" strike="noStrike">
                <a:latin typeface="Arial"/>
              </a:rPr>
              <a:t> HTML5 is a major revision of the HTML standard, introducing new elements, attributes, and APIs to support modern web development. It focuses on improving the structure, multimedia capabilities, and interactivity of web pages while enhancing browser performance and compatibility.</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What is HTML5 :</a:t>
            </a:r>
            <a:r>
              <a:rPr b="0" lang="en-IN" sz="2000" spc="-1" strike="noStrike">
                <a:latin typeface="Arial"/>
              </a:rPr>
              <a:t> HTML5 is the fifth version of the HyperText Markup Language (HTML) used for structuring and presenting content on the web. Key goals include: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Enhanced support for multimedia (audio, video).</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Improved semantics and document structure.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Greater interactivity via new APIs.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Better cross-platform compatibility (e.g., mobile).</a:t>
            </a:r>
            <a:endParaRPr b="0" lang="en-IN" sz="2000" spc="-1" strike="noStrike">
              <a:latin typeface="Arial"/>
            </a:endParaRPr>
          </a:p>
        </p:txBody>
      </p:sp>
      <p:sp>
        <p:nvSpPr>
          <p:cNvPr id="4" name="PlaceHolder 3"/>
          <p:cNvSpPr>
            <a:spLocks noGrp="1"/>
          </p:cNvSpPr>
          <p:nvPr>
            <p:ph type="sldNum" idx="5"/>
          </p:nvPr>
        </p:nvSpPr>
        <p:spPr/>
        <p:txBody>
          <a:bodyPr/>
          <a:p>
            <a:fld id="{69FE0143-56AE-4197-B13E-B0527892C44B}" type="slidenum">
              <a:t>48</a:t>
            </a:fld>
          </a:p>
        </p:txBody>
      </p:sp>
      <p:sp>
        <p:nvSpPr>
          <p:cNvPr id="5" name="PlaceHolder 4"/>
          <p:cNvSpPr>
            <a:spLocks noGrp="1"/>
          </p:cNvSpPr>
          <p:nvPr>
            <p:ph type="dt" idx="6"/>
          </p:nvPr>
        </p:nvSpPr>
        <p:spPr/>
        <p:txBody>
          <a:bodyPr/>
          <a:p>
            <a:fld id="{DB2A09D7-A3D4-4702-AD41-F1842172F8FB}" type="datetime1">
              <a:rPr lang="en-IN"/>
              <a:t>30/01/2025</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New HTML5 Elements </a:t>
            </a:r>
            <a:endParaRPr b="0" lang="en-IN" sz="4400" spc="-1" strike="noStrike">
              <a:latin typeface="Arial"/>
            </a:endParaRPr>
          </a:p>
        </p:txBody>
      </p:sp>
      <p:sp>
        <p:nvSpPr>
          <p:cNvPr id="283"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84" name="" descr=""/>
          <p:cNvPicPr/>
          <p:nvPr/>
        </p:nvPicPr>
        <p:blipFill>
          <a:blip r:embed="rId1"/>
          <a:stretch/>
        </p:blipFill>
        <p:spPr>
          <a:xfrm>
            <a:off x="180000" y="755280"/>
            <a:ext cx="8266680" cy="3023640"/>
          </a:xfrm>
          <a:prstGeom prst="rect">
            <a:avLst/>
          </a:prstGeom>
          <a:ln w="0">
            <a:noFill/>
          </a:ln>
        </p:spPr>
      </p:pic>
      <p:sp>
        <p:nvSpPr>
          <p:cNvPr id="4" name="PlaceHolder 3"/>
          <p:cNvSpPr>
            <a:spLocks noGrp="1"/>
          </p:cNvSpPr>
          <p:nvPr>
            <p:ph type="sldNum" idx="5"/>
          </p:nvPr>
        </p:nvSpPr>
        <p:spPr/>
        <p:txBody>
          <a:bodyPr/>
          <a:p>
            <a:fld id="{BEF6DE1E-6EF4-4763-A273-55667191F55D}" type="slidenum">
              <a:t>49</a:t>
            </a:fld>
          </a:p>
        </p:txBody>
      </p:sp>
      <p:sp>
        <p:nvSpPr>
          <p:cNvPr id="5" name="PlaceHolder 4"/>
          <p:cNvSpPr>
            <a:spLocks noGrp="1"/>
          </p:cNvSpPr>
          <p:nvPr>
            <p:ph type="dt" idx="6"/>
          </p:nvPr>
        </p:nvSpPr>
        <p:spPr/>
        <p:txBody>
          <a:bodyPr/>
          <a:p>
            <a:fld id="{9114DE9E-A4A7-4334-8107-19250AB07B40}" type="datetime1">
              <a:rPr lang="en-IN"/>
              <a:t>30/01/2025</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360000" y="-48960"/>
            <a:ext cx="9358200" cy="934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&lt;head&gt;</a:t>
            </a:r>
            <a:br/>
            <a:endParaRPr b="0" lang="en-IN" sz="3300" spc="-1" strike="noStrike">
              <a:latin typeface="Arial"/>
            </a:endParaRPr>
          </a:p>
        </p:txBody>
      </p:sp>
      <p:sp>
        <p:nvSpPr>
          <p:cNvPr id="136" name="PlaceHolder 2"/>
          <p:cNvSpPr>
            <a:spLocks noGrp="1"/>
          </p:cNvSpPr>
          <p:nvPr>
            <p:ph/>
          </p:nvPr>
        </p:nvSpPr>
        <p:spPr>
          <a:xfrm>
            <a:off x="360000" y="720000"/>
            <a:ext cx="9358200" cy="431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The &lt;head&gt; element in HTML is a container for metadata and links to external resources. It is placed within the &lt;html&gt; document structure, immediately after the opening &lt;html&gt; tag and before the &lt;body&gt; tag.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Purpose of the &lt;head&gt; Element :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The &lt;head&gt; element provides information about the document that doesn't appear directly on the webpage. It includes metadata, styles, scripts, and other resources required for the webpage.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Common Elements Inside &lt;head&gt;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&lt;title&gt;,  &lt;meta&gt;, &lt;link&gt;, &lt;style&gt;, &lt;script&gt;, &lt;base&gt;</a:t>
            </a:r>
            <a:endParaRPr b="0" lang="en-IN" sz="1800" spc="-1" strike="noStrike">
              <a:latin typeface="Arial"/>
            </a:endParaRPr>
          </a:p>
        </p:txBody>
      </p:sp>
      <p:sp>
        <p:nvSpPr>
          <p:cNvPr id="4" name="PlaceHolder 3"/>
          <p:cNvSpPr>
            <a:spLocks noGrp="1"/>
          </p:cNvSpPr>
          <p:nvPr>
            <p:ph type="sldNum" idx="5"/>
          </p:nvPr>
        </p:nvSpPr>
        <p:spPr/>
        <p:txBody>
          <a:bodyPr/>
          <a:p>
            <a:fld id="{62B30DE6-069B-4BCC-A750-F82F554C3D03}" type="slidenum">
              <a:t>5</a:t>
            </a:fld>
          </a:p>
        </p:txBody>
      </p:sp>
      <p:sp>
        <p:nvSpPr>
          <p:cNvPr id="5" name="PlaceHolder 4"/>
          <p:cNvSpPr>
            <a:spLocks noGrp="1"/>
          </p:cNvSpPr>
          <p:nvPr>
            <p:ph type="dt" idx="6"/>
          </p:nvPr>
        </p:nvSpPr>
        <p:spPr/>
        <p:txBody>
          <a:bodyPr/>
          <a:p>
            <a:fld id="{C3FE14B7-7F0E-453C-91A6-99511DB13E2F}" type="datetime1">
              <a:rPr lang="en-IN"/>
              <a:t>30/01/2025</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86" name="" descr=""/>
          <p:cNvPicPr/>
          <p:nvPr/>
        </p:nvPicPr>
        <p:blipFill>
          <a:blip r:embed="rId1"/>
          <a:stretch/>
        </p:blipFill>
        <p:spPr>
          <a:xfrm>
            <a:off x="0" y="0"/>
            <a:ext cx="4678920" cy="3306600"/>
          </a:xfrm>
          <a:prstGeom prst="rect">
            <a:avLst/>
          </a:prstGeom>
          <a:ln w="0">
            <a:noFill/>
          </a:ln>
        </p:spPr>
      </p:pic>
      <p:pic>
        <p:nvPicPr>
          <p:cNvPr id="287" name="" descr=""/>
          <p:cNvPicPr/>
          <p:nvPr/>
        </p:nvPicPr>
        <p:blipFill>
          <a:blip r:embed="rId2"/>
          <a:stretch/>
        </p:blipFill>
        <p:spPr>
          <a:xfrm>
            <a:off x="4353840" y="3028680"/>
            <a:ext cx="5545080" cy="2370240"/>
          </a:xfrm>
          <a:prstGeom prst="rect">
            <a:avLst/>
          </a:prstGeom>
          <a:ln w="0">
            <a:noFill/>
          </a:ln>
        </p:spPr>
      </p:pic>
      <p:sp>
        <p:nvSpPr>
          <p:cNvPr id="3" name="PlaceHolder 2"/>
          <p:cNvSpPr>
            <a:spLocks noGrp="1"/>
          </p:cNvSpPr>
          <p:nvPr>
            <p:ph type="sldNum" idx="5"/>
          </p:nvPr>
        </p:nvSpPr>
        <p:spPr/>
        <p:txBody>
          <a:bodyPr/>
          <a:p>
            <a:fld id="{AF296091-F5F8-4A6A-A0B2-401BB59B6571}" type="slidenum">
              <a:t>50</a:t>
            </a:fld>
          </a:p>
        </p:txBody>
      </p:sp>
      <p:sp>
        <p:nvSpPr>
          <p:cNvPr id="4" name="PlaceHolder 3"/>
          <p:cNvSpPr>
            <a:spLocks noGrp="1"/>
          </p:cNvSpPr>
          <p:nvPr>
            <p:ph type="dt" idx="6"/>
          </p:nvPr>
        </p:nvSpPr>
        <p:spPr/>
        <p:txBody>
          <a:bodyPr/>
          <a:p>
            <a:fld id="{A1190CD0-A1D3-4650-A5E6-B41D574CE6B5}" type="datetime1">
              <a:rPr lang="en-IN"/>
              <a:t>30/01/2025</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89" name="" descr=""/>
          <p:cNvPicPr/>
          <p:nvPr/>
        </p:nvPicPr>
        <p:blipFill>
          <a:blip r:embed="rId1"/>
          <a:stretch/>
        </p:blipFill>
        <p:spPr>
          <a:xfrm>
            <a:off x="0" y="0"/>
            <a:ext cx="5824440" cy="4560840"/>
          </a:xfrm>
          <a:prstGeom prst="rect">
            <a:avLst/>
          </a:prstGeom>
          <a:ln w="0">
            <a:noFill/>
          </a:ln>
        </p:spPr>
      </p:pic>
      <p:pic>
        <p:nvPicPr>
          <p:cNvPr id="290" name="" descr=""/>
          <p:cNvPicPr/>
          <p:nvPr/>
        </p:nvPicPr>
        <p:blipFill>
          <a:blip r:embed="rId2"/>
          <a:stretch/>
        </p:blipFill>
        <p:spPr>
          <a:xfrm>
            <a:off x="6141960" y="1644120"/>
            <a:ext cx="3396960" cy="3034800"/>
          </a:xfrm>
          <a:prstGeom prst="rect">
            <a:avLst/>
          </a:prstGeom>
          <a:ln w="0">
            <a:noFill/>
          </a:ln>
        </p:spPr>
      </p:pic>
      <p:sp>
        <p:nvSpPr>
          <p:cNvPr id="3" name="PlaceHolder 2"/>
          <p:cNvSpPr>
            <a:spLocks noGrp="1"/>
          </p:cNvSpPr>
          <p:nvPr>
            <p:ph type="sldNum" idx="5"/>
          </p:nvPr>
        </p:nvSpPr>
        <p:spPr/>
        <p:txBody>
          <a:bodyPr/>
          <a:p>
            <a:fld id="{D635CF72-A87E-4FF6-9D93-01D2619A04F5}" type="slidenum">
              <a:t>51</a:t>
            </a:fld>
          </a:p>
        </p:txBody>
      </p:sp>
      <p:sp>
        <p:nvSpPr>
          <p:cNvPr id="4" name="PlaceHolder 3"/>
          <p:cNvSpPr>
            <a:spLocks noGrp="1"/>
          </p:cNvSpPr>
          <p:nvPr>
            <p:ph type="dt" idx="6"/>
          </p:nvPr>
        </p:nvSpPr>
        <p:spPr/>
        <p:txBody>
          <a:bodyPr/>
          <a:p>
            <a:fld id="{17076471-6778-448A-8747-6956FA030E64}" type="datetime1">
              <a:rPr lang="en-IN"/>
              <a:t>30/01/2025</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New JavaScript APIs </a:t>
            </a:r>
            <a:endParaRPr b="0" lang="en-IN" sz="4400" spc="-1" strike="noStrike">
              <a:latin typeface="Arial"/>
            </a:endParaRPr>
          </a:p>
        </p:txBody>
      </p:sp>
      <p:sp>
        <p:nvSpPr>
          <p:cNvPr id="292"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293" name="" descr=""/>
          <p:cNvPicPr/>
          <p:nvPr/>
        </p:nvPicPr>
        <p:blipFill>
          <a:blip r:embed="rId1"/>
          <a:stretch/>
        </p:blipFill>
        <p:spPr>
          <a:xfrm>
            <a:off x="360000" y="989280"/>
            <a:ext cx="5843520" cy="3869640"/>
          </a:xfrm>
          <a:prstGeom prst="rect">
            <a:avLst/>
          </a:prstGeom>
          <a:ln w="0">
            <a:noFill/>
          </a:ln>
        </p:spPr>
      </p:pic>
      <p:sp>
        <p:nvSpPr>
          <p:cNvPr id="4" name="PlaceHolder 3"/>
          <p:cNvSpPr>
            <a:spLocks noGrp="1"/>
          </p:cNvSpPr>
          <p:nvPr>
            <p:ph type="sldNum" idx="5"/>
          </p:nvPr>
        </p:nvSpPr>
        <p:spPr/>
        <p:txBody>
          <a:bodyPr/>
          <a:p>
            <a:fld id="{083290E7-2F87-49D4-A74C-6F28676352F2}" type="slidenum">
              <a:t>52</a:t>
            </a:fld>
          </a:p>
        </p:txBody>
      </p:sp>
      <p:sp>
        <p:nvSpPr>
          <p:cNvPr id="5" name="PlaceHolder 4"/>
          <p:cNvSpPr>
            <a:spLocks noGrp="1"/>
          </p:cNvSpPr>
          <p:nvPr>
            <p:ph type="dt" idx="6"/>
          </p:nvPr>
        </p:nvSpPr>
        <p:spPr/>
        <p:txBody>
          <a:bodyPr/>
          <a:p>
            <a:fld id="{2CCB87E1-706D-4494-A056-A7F3379A1F63}" type="datetime1">
              <a:rPr lang="en-IN"/>
              <a:t>30/01/2025</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When is HTML5 Fully Compliant with All Browsers?</a:t>
            </a:r>
            <a:endParaRPr b="0" lang="en-IN" sz="3200" spc="-1" strike="noStrike">
              <a:latin typeface="Arial"/>
            </a:endParaRPr>
          </a:p>
        </p:txBody>
      </p:sp>
      <p:sp>
        <p:nvSpPr>
          <p:cNvPr id="295"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800" spc="-1" strike="noStrike">
                <a:latin typeface="Arial"/>
              </a:rPr>
              <a:t>HTML5 is supported by most modern browsers like Chrome, Firefox, Edge, Safari, and Opera. However, older versions of Internet Explorer (like IE8) do not support many HTML5 features. Compatibility can vary, but using polyfills (e.g., Modernizr) can bridge the gap for unsupported features.</a:t>
            </a:r>
            <a:endParaRPr b="0" lang="en-IN" sz="2800" spc="-1" strike="noStrike">
              <a:latin typeface="Arial"/>
            </a:endParaRPr>
          </a:p>
        </p:txBody>
      </p:sp>
      <p:sp>
        <p:nvSpPr>
          <p:cNvPr id="4" name="PlaceHolder 3"/>
          <p:cNvSpPr>
            <a:spLocks noGrp="1"/>
          </p:cNvSpPr>
          <p:nvPr>
            <p:ph type="sldNum" idx="5"/>
          </p:nvPr>
        </p:nvSpPr>
        <p:spPr/>
        <p:txBody>
          <a:bodyPr/>
          <a:p>
            <a:fld id="{63D54837-BFFC-4861-A096-B282E6BA81CF}" type="slidenum">
              <a:t>53</a:t>
            </a:fld>
          </a:p>
        </p:txBody>
      </p:sp>
      <p:sp>
        <p:nvSpPr>
          <p:cNvPr id="5" name="PlaceHolder 4"/>
          <p:cNvSpPr>
            <a:spLocks noGrp="1"/>
          </p:cNvSpPr>
          <p:nvPr>
            <p:ph type="dt" idx="6"/>
          </p:nvPr>
        </p:nvSpPr>
        <p:spPr/>
        <p:txBody>
          <a:bodyPr/>
          <a:p>
            <a:fld id="{72766D02-C46B-44BB-AF51-8F8735B04E7D}" type="datetime1">
              <a:rPr lang="en-IN"/>
              <a:t>30/01/2025</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Markup Example Before and After HTML5</a:t>
            </a:r>
            <a:endParaRPr b="0" lang="en-IN" sz="3600" spc="-1" strike="noStrike">
              <a:latin typeface="Arial"/>
            </a:endParaRPr>
          </a:p>
        </p:txBody>
      </p:sp>
      <p:sp>
        <p:nvSpPr>
          <p:cNvPr id="297"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Before HTML5                                                        After HTML5</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298" name="" descr=""/>
          <p:cNvPicPr/>
          <p:nvPr/>
        </p:nvPicPr>
        <p:blipFill>
          <a:blip r:embed="rId1"/>
          <a:stretch/>
        </p:blipFill>
        <p:spPr>
          <a:xfrm>
            <a:off x="536040" y="1440000"/>
            <a:ext cx="3602880" cy="2147400"/>
          </a:xfrm>
          <a:prstGeom prst="rect">
            <a:avLst/>
          </a:prstGeom>
          <a:ln w="0">
            <a:noFill/>
          </a:ln>
        </p:spPr>
      </p:pic>
      <p:pic>
        <p:nvPicPr>
          <p:cNvPr id="299" name="" descr=""/>
          <p:cNvPicPr/>
          <p:nvPr/>
        </p:nvPicPr>
        <p:blipFill>
          <a:blip r:embed="rId2"/>
          <a:stretch/>
        </p:blipFill>
        <p:spPr>
          <a:xfrm>
            <a:off x="4666680" y="1440000"/>
            <a:ext cx="3519360" cy="2158920"/>
          </a:xfrm>
          <a:prstGeom prst="rect">
            <a:avLst/>
          </a:prstGeom>
          <a:ln w="0">
            <a:noFill/>
          </a:ln>
        </p:spPr>
      </p:pic>
      <p:sp>
        <p:nvSpPr>
          <p:cNvPr id="4" name="PlaceHolder 3"/>
          <p:cNvSpPr>
            <a:spLocks noGrp="1"/>
          </p:cNvSpPr>
          <p:nvPr>
            <p:ph type="sldNum" idx="5"/>
          </p:nvPr>
        </p:nvSpPr>
        <p:spPr/>
        <p:txBody>
          <a:bodyPr/>
          <a:p>
            <a:fld id="{2BD8E82A-94BC-4F68-9FA1-FB04C13C117C}" type="slidenum">
              <a:t>54</a:t>
            </a:fld>
          </a:p>
        </p:txBody>
      </p:sp>
      <p:sp>
        <p:nvSpPr>
          <p:cNvPr id="5" name="PlaceHolder 4"/>
          <p:cNvSpPr>
            <a:spLocks noGrp="1"/>
          </p:cNvSpPr>
          <p:nvPr>
            <p:ph type="dt" idx="6"/>
          </p:nvPr>
        </p:nvSpPr>
        <p:spPr/>
        <p:txBody>
          <a:bodyPr/>
          <a:p>
            <a:fld id="{57E9440C-3FA0-4A61-8271-B468EA8D2B4A}" type="datetime1">
              <a:rPr lang="en-IN"/>
              <a:t>30/01/2025</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Detecting HTML5 Features</a:t>
            </a:r>
            <a:endParaRPr b="0" lang="en-IN" sz="4400" spc="-1" strike="noStrike">
              <a:latin typeface="Arial"/>
            </a:endParaRPr>
          </a:p>
        </p:txBody>
      </p:sp>
      <p:sp>
        <p:nvSpPr>
          <p:cNvPr id="301"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02" name="" descr=""/>
          <p:cNvPicPr/>
          <p:nvPr/>
        </p:nvPicPr>
        <p:blipFill>
          <a:blip r:embed="rId1"/>
          <a:stretch/>
        </p:blipFill>
        <p:spPr>
          <a:xfrm>
            <a:off x="0" y="720000"/>
            <a:ext cx="6513480" cy="2998080"/>
          </a:xfrm>
          <a:prstGeom prst="rect">
            <a:avLst/>
          </a:prstGeom>
          <a:ln w="0">
            <a:noFill/>
          </a:ln>
        </p:spPr>
      </p:pic>
      <p:pic>
        <p:nvPicPr>
          <p:cNvPr id="303" name="" descr=""/>
          <p:cNvPicPr/>
          <p:nvPr/>
        </p:nvPicPr>
        <p:blipFill>
          <a:blip r:embed="rId2"/>
          <a:stretch/>
        </p:blipFill>
        <p:spPr>
          <a:xfrm>
            <a:off x="2507760" y="3528720"/>
            <a:ext cx="7211160" cy="2230200"/>
          </a:xfrm>
          <a:prstGeom prst="rect">
            <a:avLst/>
          </a:prstGeom>
          <a:ln w="0">
            <a:noFill/>
          </a:ln>
        </p:spPr>
      </p:pic>
      <p:sp>
        <p:nvSpPr>
          <p:cNvPr id="4" name="PlaceHolder 3"/>
          <p:cNvSpPr>
            <a:spLocks noGrp="1"/>
          </p:cNvSpPr>
          <p:nvPr>
            <p:ph type="sldNum" idx="5"/>
          </p:nvPr>
        </p:nvSpPr>
        <p:spPr/>
        <p:txBody>
          <a:bodyPr/>
          <a:p>
            <a:fld id="{CB03116B-0739-4002-B813-9F65C9411E45}" type="slidenum">
              <a:t>55</a:t>
            </a:fld>
          </a:p>
        </p:txBody>
      </p:sp>
      <p:sp>
        <p:nvSpPr>
          <p:cNvPr id="5" name="PlaceHolder 4"/>
          <p:cNvSpPr>
            <a:spLocks noGrp="1"/>
          </p:cNvSpPr>
          <p:nvPr>
            <p:ph type="dt" idx="6"/>
          </p:nvPr>
        </p:nvSpPr>
        <p:spPr/>
        <p:txBody>
          <a:bodyPr/>
          <a:p>
            <a:fld id="{04408FE8-B49A-4491-9BCA-841CA66D047F}" type="datetime1">
              <a:rPr lang="en-IN"/>
              <a:t>30/01/2025</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Semantic HTML - What Is Semantic HTML?</a:t>
            </a:r>
            <a:endParaRPr b="0" lang="en-IN" sz="3600" spc="-1" strike="noStrike">
              <a:latin typeface="Arial"/>
            </a:endParaRPr>
          </a:p>
        </p:txBody>
      </p:sp>
      <p:sp>
        <p:nvSpPr>
          <p:cNvPr id="305"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What Is Semantic HTML? : Semantic HTML introduces elements that describe their purpose in the context of a document, making the content more understandable for: Browsers, Search engines, Assistive technologies (e.g., screen readers)</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Benefits of Semantic HTML: Accessibility: Screen readers can better interpret the page structure. SEO: Search engines prioritize meaningful content. Maintainability: Easier for developers to understand and update code.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06" name="" descr=""/>
          <p:cNvPicPr/>
          <p:nvPr/>
        </p:nvPicPr>
        <p:blipFill>
          <a:blip r:embed="rId1"/>
          <a:stretch/>
        </p:blipFill>
        <p:spPr>
          <a:xfrm>
            <a:off x="720000" y="1980000"/>
            <a:ext cx="3580200" cy="1812240"/>
          </a:xfrm>
          <a:prstGeom prst="rect">
            <a:avLst/>
          </a:prstGeom>
          <a:ln w="0">
            <a:noFill/>
          </a:ln>
        </p:spPr>
      </p:pic>
      <p:sp>
        <p:nvSpPr>
          <p:cNvPr id="4" name="PlaceHolder 3"/>
          <p:cNvSpPr>
            <a:spLocks noGrp="1"/>
          </p:cNvSpPr>
          <p:nvPr>
            <p:ph type="sldNum" idx="5"/>
          </p:nvPr>
        </p:nvSpPr>
        <p:spPr/>
        <p:txBody>
          <a:bodyPr/>
          <a:p>
            <a:fld id="{82F8518E-E397-410A-9DDE-72E64A6B9F70}" type="slidenum">
              <a:t>56</a:t>
            </a:fld>
          </a:p>
        </p:txBody>
      </p:sp>
      <p:sp>
        <p:nvSpPr>
          <p:cNvPr id="5" name="PlaceHolder 4"/>
          <p:cNvSpPr>
            <a:spLocks noGrp="1"/>
          </p:cNvSpPr>
          <p:nvPr>
            <p:ph type="dt" idx="6"/>
          </p:nvPr>
        </p:nvSpPr>
        <p:spPr/>
        <p:txBody>
          <a:bodyPr/>
          <a:p>
            <a:fld id="{C8A3B294-B3B5-4034-B4C7-C5B97E7B4444}" type="datetime1">
              <a:rPr lang="en-IN"/>
              <a:t>30/01/2025</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Auditing a Site for Semantic Issues</a:t>
            </a:r>
            <a:endParaRPr b="0" lang="en-IN" sz="4400" spc="-1" strike="noStrike">
              <a:latin typeface="Arial"/>
            </a:endParaRPr>
          </a:p>
        </p:txBody>
      </p:sp>
      <p:sp>
        <p:nvSpPr>
          <p:cNvPr id="308" name="PlaceHolder 2"/>
          <p:cNvSpPr>
            <a:spLocks noGrp="1"/>
          </p:cNvSpPr>
          <p:nvPr>
            <p:ph/>
          </p:nvPr>
        </p:nvSpPr>
        <p:spPr>
          <a:xfrm>
            <a:off x="360720" y="720720"/>
            <a:ext cx="9358200" cy="431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Auditing a website involves identifying non-semantic elements, improper usage of semantic tags, and opportunities to improve accessibility and SEO.</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Steps to Audit for Semantic Issues: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Examine the Document Outline: Ensure proper use of heading tags (&lt;h1&gt; to &lt;h6&gt;).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Check for Proper Tag Usage: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Validate Navigation: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Verify Form Elements: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Media and Images: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Accessibility and ARIA Roles: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Check the Main Content: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Validate Using Tools:</a:t>
            </a:r>
            <a:endParaRPr b="0" lang="en-IN" sz="1800" spc="-1" strike="noStrike">
              <a:latin typeface="Arial"/>
            </a:endParaRPr>
          </a:p>
        </p:txBody>
      </p:sp>
      <p:sp>
        <p:nvSpPr>
          <p:cNvPr id="4" name="PlaceHolder 3"/>
          <p:cNvSpPr>
            <a:spLocks noGrp="1"/>
          </p:cNvSpPr>
          <p:nvPr>
            <p:ph type="sldNum" idx="5"/>
          </p:nvPr>
        </p:nvSpPr>
        <p:spPr/>
        <p:txBody>
          <a:bodyPr/>
          <a:p>
            <a:fld id="{C262EE1C-5087-4B6E-A10D-3CB5B25BC88F}" type="slidenum">
              <a:t>57</a:t>
            </a:fld>
          </a:p>
        </p:txBody>
      </p:sp>
      <p:sp>
        <p:nvSpPr>
          <p:cNvPr id="5" name="PlaceHolder 4"/>
          <p:cNvSpPr>
            <a:spLocks noGrp="1"/>
          </p:cNvSpPr>
          <p:nvPr>
            <p:ph type="dt" idx="6"/>
          </p:nvPr>
        </p:nvSpPr>
        <p:spPr/>
        <p:txBody>
          <a:bodyPr/>
          <a:p>
            <a:fld id="{83A2A787-DE56-444F-970B-3767239FD0FC}" type="datetime1">
              <a:rPr lang="en-IN"/>
              <a:t>30/01/2025</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HTML Outlines -Outlines in HTML4 vs. HTML5</a:t>
            </a:r>
            <a:endParaRPr b="0" lang="en-IN" sz="3200" spc="-1" strike="noStrike">
              <a:latin typeface="Arial"/>
            </a:endParaRPr>
          </a:p>
        </p:txBody>
      </p:sp>
      <p:sp>
        <p:nvSpPr>
          <p:cNvPr id="310" name="PlaceHolder 2"/>
          <p:cNvSpPr>
            <a:spLocks noGrp="1"/>
          </p:cNvSpPr>
          <p:nvPr>
            <p:ph/>
          </p:nvPr>
        </p:nvSpPr>
        <p:spPr>
          <a:xfrm>
            <a:off x="360000" y="72072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HTML Outlines : </a:t>
            </a:r>
            <a:r>
              <a:rPr b="0" lang="en-IN" sz="1800" spc="-1" strike="noStrike">
                <a:latin typeface="Arial"/>
              </a:rPr>
              <a:t>The HTML document outline defines the hierarchy and structure of a web page. It helps browsers, screen readers, and search engines understand how content is organized, making it critical for accessibility and SEO.</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Outlines in HTML4 : Relies on proper use of heading tags (&lt;h1&gt; to &lt;h6&gt;) to create a structure.</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Outlines in HTML5 : Introduces sectioning elements that improve document structure and hierarchy: &lt;article&gt;, &lt;section&gt;, &lt;nav&gt;, &lt;aside&gt;, &lt;header&gt;, &lt;footer&gt;, &lt;main&gt;. </a:t>
            </a:r>
            <a:endParaRPr b="0" lang="en-IN" sz="1800" spc="-1" strike="noStrike">
              <a:latin typeface="Arial"/>
            </a:endParaRPr>
          </a:p>
        </p:txBody>
      </p:sp>
      <p:sp>
        <p:nvSpPr>
          <p:cNvPr id="4" name="PlaceHolder 3"/>
          <p:cNvSpPr>
            <a:spLocks noGrp="1"/>
          </p:cNvSpPr>
          <p:nvPr>
            <p:ph type="sldNum" idx="5"/>
          </p:nvPr>
        </p:nvSpPr>
        <p:spPr/>
        <p:txBody>
          <a:bodyPr/>
          <a:p>
            <a:fld id="{38EA2451-5CAD-4F55-8B2B-29C205F24F74}" type="slidenum">
              <a:t>58</a:t>
            </a:fld>
          </a:p>
        </p:txBody>
      </p:sp>
      <p:sp>
        <p:nvSpPr>
          <p:cNvPr id="5" name="PlaceHolder 4"/>
          <p:cNvSpPr>
            <a:spLocks noGrp="1"/>
          </p:cNvSpPr>
          <p:nvPr>
            <p:ph type="dt" idx="6"/>
          </p:nvPr>
        </p:nvSpPr>
        <p:spPr/>
        <p:txBody>
          <a:bodyPr/>
          <a:p>
            <a:fld id="{F5215D09-D7CF-48AF-A58A-4CD3BBB67535}" type="datetime1">
              <a:rPr lang="en-IN"/>
              <a:t>30/01/2025</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Text-level Semantic Elements</a:t>
            </a:r>
            <a:endParaRPr b="0" lang="en-IN" sz="4400" spc="-1" strike="noStrike">
              <a:latin typeface="Arial"/>
            </a:endParaRPr>
          </a:p>
        </p:txBody>
      </p:sp>
      <p:sp>
        <p:nvSpPr>
          <p:cNvPr id="312" name="PlaceHolder 2"/>
          <p:cNvSpPr>
            <a:spLocks noGrp="1"/>
          </p:cNvSpPr>
          <p:nvPr>
            <p:ph/>
          </p:nvPr>
        </p:nvSpPr>
        <p:spPr>
          <a:xfrm>
            <a:off x="360000" y="90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Text-Level Semantic Elements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HTML5 introduces text-level semantic elements that provide more meaning to inline content. These tags help search engines and assistive technologies understand the purpose of the text.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13" name="" descr=""/>
          <p:cNvPicPr/>
          <p:nvPr/>
        </p:nvPicPr>
        <p:blipFill>
          <a:blip r:embed="rId1"/>
          <a:stretch/>
        </p:blipFill>
        <p:spPr>
          <a:xfrm>
            <a:off x="3060000" y="1800000"/>
            <a:ext cx="3598920" cy="3737160"/>
          </a:xfrm>
          <a:prstGeom prst="rect">
            <a:avLst/>
          </a:prstGeom>
          <a:ln w="0">
            <a:noFill/>
          </a:ln>
        </p:spPr>
      </p:pic>
      <p:sp>
        <p:nvSpPr>
          <p:cNvPr id="4" name="PlaceHolder 3"/>
          <p:cNvSpPr>
            <a:spLocks noGrp="1"/>
          </p:cNvSpPr>
          <p:nvPr>
            <p:ph type="sldNum" idx="5"/>
          </p:nvPr>
        </p:nvSpPr>
        <p:spPr/>
        <p:txBody>
          <a:bodyPr/>
          <a:p>
            <a:fld id="{5F644003-4467-4E5F-ABE4-33DA06A01F7D}" type="slidenum">
              <a:t>59</a:t>
            </a:fld>
          </a:p>
        </p:txBody>
      </p:sp>
      <p:sp>
        <p:nvSpPr>
          <p:cNvPr id="5" name="PlaceHolder 4"/>
          <p:cNvSpPr>
            <a:spLocks noGrp="1"/>
          </p:cNvSpPr>
          <p:nvPr>
            <p:ph type="dt" idx="6"/>
          </p:nvPr>
        </p:nvSpPr>
        <p:spPr/>
        <p:txBody>
          <a:bodyPr/>
          <a:p>
            <a:fld id="{0FB3A478-3A8A-4518-81ED-CFF2216E4B73}" type="datetime1">
              <a:rPr lang="en-IN"/>
              <a:t>30/01/2025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60000" y="-48960"/>
            <a:ext cx="9358200" cy="934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&lt;head&gt;</a:t>
            </a:r>
            <a:br/>
            <a:endParaRPr b="0" lang="en-IN" sz="3300" spc="-1" strike="noStrike">
              <a:latin typeface="Arial"/>
            </a:endParaRPr>
          </a:p>
        </p:txBody>
      </p:sp>
      <p:sp>
        <p:nvSpPr>
          <p:cNvPr id="138" name="PlaceHolder 2"/>
          <p:cNvSpPr>
            <a:spLocks noGrp="1"/>
          </p:cNvSpPr>
          <p:nvPr>
            <p:ph/>
          </p:nvPr>
        </p:nvSpPr>
        <p:spPr>
          <a:xfrm>
            <a:off x="360000" y="720000"/>
            <a:ext cx="9358200" cy="431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&lt;title&gt; --&gt; Specifies the title of the html plage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&lt;meta&gt; --&gt; Provides the meta information.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Link :  Provides external stylesheet reference.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&lt;style&gt; --&gt; Providesthe style fo the html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139" name="" descr=""/>
          <p:cNvPicPr/>
          <p:nvPr/>
        </p:nvPicPr>
        <p:blipFill>
          <a:blip r:embed="rId1"/>
          <a:stretch/>
        </p:blipFill>
        <p:spPr>
          <a:xfrm>
            <a:off x="5734080" y="720000"/>
            <a:ext cx="3084120" cy="554040"/>
          </a:xfrm>
          <a:prstGeom prst="rect">
            <a:avLst/>
          </a:prstGeom>
          <a:ln w="18000">
            <a:noFill/>
          </a:ln>
        </p:spPr>
      </p:pic>
      <p:pic>
        <p:nvPicPr>
          <p:cNvPr id="140" name="" descr=""/>
          <p:cNvPicPr/>
          <p:nvPr/>
        </p:nvPicPr>
        <p:blipFill>
          <a:blip r:embed="rId2"/>
          <a:stretch/>
        </p:blipFill>
        <p:spPr>
          <a:xfrm>
            <a:off x="1183680" y="1980000"/>
            <a:ext cx="7786080" cy="1422720"/>
          </a:xfrm>
          <a:prstGeom prst="rect">
            <a:avLst/>
          </a:prstGeom>
          <a:ln w="18000">
            <a:noFill/>
          </a:ln>
        </p:spPr>
      </p:pic>
      <p:pic>
        <p:nvPicPr>
          <p:cNvPr id="141" name="" descr=""/>
          <p:cNvPicPr/>
          <p:nvPr/>
        </p:nvPicPr>
        <p:blipFill>
          <a:blip r:embed="rId3"/>
          <a:stretch/>
        </p:blipFill>
        <p:spPr>
          <a:xfrm>
            <a:off x="5400000" y="3764160"/>
            <a:ext cx="4678200" cy="534240"/>
          </a:xfrm>
          <a:prstGeom prst="rect">
            <a:avLst/>
          </a:prstGeom>
          <a:ln w="18000">
            <a:noFill/>
          </a:ln>
        </p:spPr>
      </p:pic>
      <p:pic>
        <p:nvPicPr>
          <p:cNvPr id="142" name="" descr=""/>
          <p:cNvPicPr/>
          <p:nvPr/>
        </p:nvPicPr>
        <p:blipFill>
          <a:blip r:embed="rId4"/>
          <a:stretch/>
        </p:blipFill>
        <p:spPr>
          <a:xfrm>
            <a:off x="6300000" y="4327920"/>
            <a:ext cx="2698200" cy="1269720"/>
          </a:xfrm>
          <a:prstGeom prst="rect">
            <a:avLst/>
          </a:prstGeom>
          <a:ln w="18000">
            <a:noFill/>
          </a:ln>
        </p:spPr>
      </p:pic>
      <p:sp>
        <p:nvSpPr>
          <p:cNvPr id="4" name="PlaceHolder 3"/>
          <p:cNvSpPr>
            <a:spLocks noGrp="1"/>
          </p:cNvSpPr>
          <p:nvPr>
            <p:ph type="sldNum" idx="5"/>
          </p:nvPr>
        </p:nvSpPr>
        <p:spPr/>
        <p:txBody>
          <a:bodyPr/>
          <a:p>
            <a:fld id="{AFD542E9-3B35-41A8-A590-5F9E5B693AF5}" type="slidenum">
              <a:t>6</a:t>
            </a:fld>
          </a:p>
        </p:txBody>
      </p:sp>
      <p:sp>
        <p:nvSpPr>
          <p:cNvPr id="5" name="PlaceHolder 4"/>
          <p:cNvSpPr>
            <a:spLocks noGrp="1"/>
          </p:cNvSpPr>
          <p:nvPr>
            <p:ph type="dt" idx="6"/>
          </p:nvPr>
        </p:nvSpPr>
        <p:spPr/>
        <p:txBody>
          <a:bodyPr/>
          <a:p>
            <a:fld id="{55D005F6-EF7D-498E-9F55-DC36E7942FEB}" type="datetime1">
              <a:rPr lang="en-IN"/>
              <a:t>30/01/2025</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Semantic Forms</a:t>
            </a:r>
            <a:endParaRPr b="0" lang="en-IN" sz="4400" spc="-1" strike="noStrike">
              <a:latin typeface="Arial"/>
            </a:endParaRPr>
          </a:p>
        </p:txBody>
      </p:sp>
      <p:sp>
        <p:nvSpPr>
          <p:cNvPr id="315"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HTML5 significantly enhances forms with new semantic elements, attributes, and types, improving user experience and accessibility.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New Form Elements                                                                New Input Types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Attributes for Improved Semantics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16" name="" descr=""/>
          <p:cNvPicPr/>
          <p:nvPr/>
        </p:nvPicPr>
        <p:blipFill>
          <a:blip r:embed="rId1"/>
          <a:stretch/>
        </p:blipFill>
        <p:spPr>
          <a:xfrm>
            <a:off x="2700000" y="1980000"/>
            <a:ext cx="3058920" cy="1428120"/>
          </a:xfrm>
          <a:prstGeom prst="rect">
            <a:avLst/>
          </a:prstGeom>
          <a:ln w="0">
            <a:noFill/>
          </a:ln>
        </p:spPr>
      </p:pic>
      <p:pic>
        <p:nvPicPr>
          <p:cNvPr id="317" name="" descr=""/>
          <p:cNvPicPr/>
          <p:nvPr/>
        </p:nvPicPr>
        <p:blipFill>
          <a:blip r:embed="rId2"/>
          <a:stretch/>
        </p:blipFill>
        <p:spPr>
          <a:xfrm>
            <a:off x="6210000" y="1978200"/>
            <a:ext cx="3869640" cy="2520720"/>
          </a:xfrm>
          <a:prstGeom prst="rect">
            <a:avLst/>
          </a:prstGeom>
          <a:ln w="0">
            <a:noFill/>
          </a:ln>
        </p:spPr>
      </p:pic>
      <p:pic>
        <p:nvPicPr>
          <p:cNvPr id="318" name="" descr=""/>
          <p:cNvPicPr/>
          <p:nvPr/>
        </p:nvPicPr>
        <p:blipFill>
          <a:blip r:embed="rId3"/>
          <a:stretch/>
        </p:blipFill>
        <p:spPr>
          <a:xfrm>
            <a:off x="3420000" y="3828600"/>
            <a:ext cx="2338920" cy="1833120"/>
          </a:xfrm>
          <a:prstGeom prst="rect">
            <a:avLst/>
          </a:prstGeom>
          <a:ln w="0">
            <a:noFill/>
          </a:ln>
        </p:spPr>
      </p:pic>
      <p:sp>
        <p:nvSpPr>
          <p:cNvPr id="4" name="PlaceHolder 3"/>
          <p:cNvSpPr>
            <a:spLocks noGrp="1"/>
          </p:cNvSpPr>
          <p:nvPr>
            <p:ph type="sldNum" idx="5"/>
          </p:nvPr>
        </p:nvSpPr>
        <p:spPr/>
        <p:txBody>
          <a:bodyPr/>
          <a:p>
            <a:fld id="{141E8B5F-74BB-4F70-AC11-9287F599B4CE}" type="slidenum">
              <a:t>60</a:t>
            </a:fld>
          </a:p>
        </p:txBody>
      </p:sp>
      <p:sp>
        <p:nvSpPr>
          <p:cNvPr id="5" name="PlaceHolder 4"/>
          <p:cNvSpPr>
            <a:spLocks noGrp="1"/>
          </p:cNvSpPr>
          <p:nvPr>
            <p:ph type="dt" idx="6"/>
          </p:nvPr>
        </p:nvSpPr>
        <p:spPr/>
        <p:txBody>
          <a:bodyPr/>
          <a:p>
            <a:fld id="{E5C2E8C2-153D-4ADF-817A-1C50DC0004BF}" type="datetime1">
              <a:rPr lang="en-IN"/>
              <a:t>30/01/2025</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Forms - New Input Types? </a:t>
            </a:r>
            <a:endParaRPr b="0" lang="en-IN" sz="4400" spc="-1" strike="noStrike">
              <a:latin typeface="Arial"/>
            </a:endParaRPr>
          </a:p>
        </p:txBody>
      </p:sp>
      <p:sp>
        <p:nvSpPr>
          <p:cNvPr id="320" name="PlaceHolder 2"/>
          <p:cNvSpPr>
            <a:spLocks noGrp="1"/>
          </p:cNvSpPr>
          <p:nvPr>
            <p:ph/>
          </p:nvPr>
        </p:nvSpPr>
        <p:spPr>
          <a:xfrm>
            <a:off x="540000" y="720720"/>
            <a:ext cx="9358200" cy="431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Forms in HTML5 : </a:t>
            </a:r>
            <a:r>
              <a:rPr b="0" lang="en-IN" sz="1800" spc="-1" strike="noStrike">
                <a:latin typeface="Arial"/>
              </a:rPr>
              <a:t>HTML5 enhances forms with new input types, attributes, and validation features, making them more user-friendly and reducing the need for JavaScript for basic validation.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New in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HTML5</a:t>
            </a:r>
            <a:endParaRPr b="0" lang="en-IN" sz="1800" spc="-1" strike="noStrike">
              <a:latin typeface="Arial"/>
            </a:endParaRPr>
          </a:p>
          <a:p>
            <a:pPr>
              <a:lnSpc>
                <a:spcPct val="100000"/>
              </a:lnSpc>
              <a:buNone/>
            </a:pPr>
            <a:endParaRPr b="0" lang="en-IN" sz="1800" spc="-1" strike="noStrike">
              <a:latin typeface="Arial"/>
            </a:endParaRPr>
          </a:p>
        </p:txBody>
      </p:sp>
      <p:pic>
        <p:nvPicPr>
          <p:cNvPr id="321" name="" descr=""/>
          <p:cNvPicPr/>
          <p:nvPr/>
        </p:nvPicPr>
        <p:blipFill>
          <a:blip r:embed="rId1"/>
          <a:stretch/>
        </p:blipFill>
        <p:spPr>
          <a:xfrm>
            <a:off x="1800000" y="1360800"/>
            <a:ext cx="3223080" cy="3498120"/>
          </a:xfrm>
          <a:prstGeom prst="rect">
            <a:avLst/>
          </a:prstGeom>
          <a:ln w="0">
            <a:noFill/>
          </a:ln>
        </p:spPr>
      </p:pic>
      <p:pic>
        <p:nvPicPr>
          <p:cNvPr id="322" name="" descr=""/>
          <p:cNvPicPr/>
          <p:nvPr/>
        </p:nvPicPr>
        <p:blipFill>
          <a:blip r:embed="rId2"/>
          <a:stretch/>
        </p:blipFill>
        <p:spPr>
          <a:xfrm>
            <a:off x="5323320" y="1514880"/>
            <a:ext cx="3188160" cy="4172040"/>
          </a:xfrm>
          <a:prstGeom prst="rect">
            <a:avLst/>
          </a:prstGeom>
          <a:ln w="0">
            <a:noFill/>
          </a:ln>
        </p:spPr>
      </p:pic>
      <p:sp>
        <p:nvSpPr>
          <p:cNvPr id="4" name="PlaceHolder 3"/>
          <p:cNvSpPr>
            <a:spLocks noGrp="1"/>
          </p:cNvSpPr>
          <p:nvPr>
            <p:ph type="sldNum" idx="5"/>
          </p:nvPr>
        </p:nvSpPr>
        <p:spPr/>
        <p:txBody>
          <a:bodyPr/>
          <a:p>
            <a:fld id="{ECCA5987-1958-457C-B30C-395815C65069}" type="slidenum">
              <a:t>61</a:t>
            </a:fld>
          </a:p>
        </p:txBody>
      </p:sp>
      <p:sp>
        <p:nvSpPr>
          <p:cNvPr id="5" name="PlaceHolder 4"/>
          <p:cNvSpPr>
            <a:spLocks noGrp="1"/>
          </p:cNvSpPr>
          <p:nvPr>
            <p:ph type="dt" idx="6"/>
          </p:nvPr>
        </p:nvSpPr>
        <p:spPr/>
        <p:txBody>
          <a:bodyPr/>
          <a:p>
            <a:fld id="{4717C188-1EE2-4C51-8DCA-F444A981398D}" type="datetime1">
              <a:rPr lang="en-IN"/>
              <a:t>30/01/2025</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Forms - New Input Types? </a:t>
            </a:r>
            <a:endParaRPr b="0" lang="en-IN" sz="4400" spc="-1" strike="noStrike">
              <a:latin typeface="Arial"/>
            </a:endParaRPr>
          </a:p>
        </p:txBody>
      </p:sp>
      <p:sp>
        <p:nvSpPr>
          <p:cNvPr id="324" name="PlaceHolder 2"/>
          <p:cNvSpPr>
            <a:spLocks noGrp="1"/>
          </p:cNvSpPr>
          <p:nvPr>
            <p:ph/>
          </p:nvPr>
        </p:nvSpPr>
        <p:spPr>
          <a:xfrm>
            <a:off x="540000" y="72072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325" name="" descr=""/>
          <p:cNvPicPr/>
          <p:nvPr/>
        </p:nvPicPr>
        <p:blipFill>
          <a:blip r:embed="rId1"/>
          <a:stretch/>
        </p:blipFill>
        <p:spPr>
          <a:xfrm>
            <a:off x="1252080" y="909360"/>
            <a:ext cx="7664760" cy="4319280"/>
          </a:xfrm>
          <a:prstGeom prst="rect">
            <a:avLst/>
          </a:prstGeom>
          <a:ln w="0">
            <a:noFill/>
          </a:ln>
        </p:spPr>
      </p:pic>
      <p:sp>
        <p:nvSpPr>
          <p:cNvPr id="4" name="PlaceHolder 3"/>
          <p:cNvSpPr>
            <a:spLocks noGrp="1"/>
          </p:cNvSpPr>
          <p:nvPr>
            <p:ph type="sldNum" idx="5"/>
          </p:nvPr>
        </p:nvSpPr>
        <p:spPr/>
        <p:txBody>
          <a:bodyPr/>
          <a:p>
            <a:fld id="{D686FA13-9E79-4997-9B27-3B9A6A7FACD5}" type="slidenum">
              <a:t>62</a:t>
            </a:fld>
          </a:p>
        </p:txBody>
      </p:sp>
      <p:sp>
        <p:nvSpPr>
          <p:cNvPr id="5" name="PlaceHolder 4"/>
          <p:cNvSpPr>
            <a:spLocks noGrp="1"/>
          </p:cNvSpPr>
          <p:nvPr>
            <p:ph type="dt" idx="6"/>
          </p:nvPr>
        </p:nvSpPr>
        <p:spPr/>
        <p:txBody>
          <a:bodyPr/>
          <a:p>
            <a:fld id="{9FF6E990-BDC4-4743-9259-970FA9AF6B55}" type="datetime1">
              <a:rPr lang="en-IN"/>
              <a:t>30/01/2025</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New Input Types: Markup Review</a:t>
            </a:r>
            <a:endParaRPr b="0" lang="en-IN" sz="4400" spc="-1" strike="noStrike">
              <a:latin typeface="Arial"/>
            </a:endParaRPr>
          </a:p>
        </p:txBody>
      </p:sp>
      <p:sp>
        <p:nvSpPr>
          <p:cNvPr id="327"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28" name="" descr=""/>
          <p:cNvPicPr/>
          <p:nvPr/>
        </p:nvPicPr>
        <p:blipFill>
          <a:blip r:embed="rId1"/>
          <a:stretch/>
        </p:blipFill>
        <p:spPr>
          <a:xfrm>
            <a:off x="2165040" y="887400"/>
            <a:ext cx="5393880" cy="4151520"/>
          </a:xfrm>
          <a:prstGeom prst="rect">
            <a:avLst/>
          </a:prstGeom>
          <a:ln w="0">
            <a:noFill/>
          </a:ln>
        </p:spPr>
      </p:pic>
      <p:sp>
        <p:nvSpPr>
          <p:cNvPr id="4" name="PlaceHolder 3"/>
          <p:cNvSpPr>
            <a:spLocks noGrp="1"/>
          </p:cNvSpPr>
          <p:nvPr>
            <p:ph type="sldNum" idx="5"/>
          </p:nvPr>
        </p:nvSpPr>
        <p:spPr/>
        <p:txBody>
          <a:bodyPr/>
          <a:p>
            <a:fld id="{D1682DD8-29A9-4325-B6C1-8131ADBEE67F}" type="slidenum">
              <a:t>63</a:t>
            </a:fld>
          </a:p>
        </p:txBody>
      </p:sp>
      <p:sp>
        <p:nvSpPr>
          <p:cNvPr id="5" name="PlaceHolder 4"/>
          <p:cNvSpPr>
            <a:spLocks noGrp="1"/>
          </p:cNvSpPr>
          <p:nvPr>
            <p:ph type="dt" idx="6"/>
          </p:nvPr>
        </p:nvSpPr>
        <p:spPr/>
        <p:txBody>
          <a:bodyPr/>
          <a:p>
            <a:fld id="{BF12ADA2-CB24-45FD-AF75-0023760A7722}" type="datetime1">
              <a:rPr lang="en-IN"/>
              <a:t>30/01/2025</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New Input Types: In Different Browsers to Native Validation </a:t>
            </a:r>
            <a:endParaRPr b="0" lang="en-IN" sz="2800" spc="-1" strike="noStrike">
              <a:latin typeface="Arial"/>
            </a:endParaRPr>
          </a:p>
        </p:txBody>
      </p:sp>
      <p:sp>
        <p:nvSpPr>
          <p:cNvPr id="330"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31" name="" descr=""/>
          <p:cNvPicPr/>
          <p:nvPr/>
        </p:nvPicPr>
        <p:blipFill>
          <a:blip r:embed="rId1"/>
          <a:stretch/>
        </p:blipFill>
        <p:spPr>
          <a:xfrm>
            <a:off x="704880" y="1125720"/>
            <a:ext cx="6674040" cy="2833200"/>
          </a:xfrm>
          <a:prstGeom prst="rect">
            <a:avLst/>
          </a:prstGeom>
          <a:ln w="0">
            <a:noFill/>
          </a:ln>
        </p:spPr>
      </p:pic>
      <p:sp>
        <p:nvSpPr>
          <p:cNvPr id="4" name="PlaceHolder 3"/>
          <p:cNvSpPr>
            <a:spLocks noGrp="1"/>
          </p:cNvSpPr>
          <p:nvPr>
            <p:ph type="sldNum" idx="5"/>
          </p:nvPr>
        </p:nvSpPr>
        <p:spPr/>
        <p:txBody>
          <a:bodyPr/>
          <a:p>
            <a:fld id="{07E72353-41F6-4E58-919E-64DFB5647964}" type="slidenum">
              <a:t>64</a:t>
            </a:fld>
          </a:p>
        </p:txBody>
      </p:sp>
      <p:sp>
        <p:nvSpPr>
          <p:cNvPr id="5" name="PlaceHolder 4"/>
          <p:cNvSpPr>
            <a:spLocks noGrp="1"/>
          </p:cNvSpPr>
          <p:nvPr>
            <p:ph type="dt" idx="6"/>
          </p:nvPr>
        </p:nvSpPr>
        <p:spPr/>
        <p:txBody>
          <a:bodyPr/>
          <a:p>
            <a:fld id="{104D7AEF-C937-4A1C-865C-3A91A94DE05A}" type="datetime1">
              <a:rPr lang="en-IN"/>
              <a:t>30/01/2025</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Using the Datalist Tag</a:t>
            </a:r>
            <a:endParaRPr b="0" lang="en-IN" sz="4400" spc="-1" strike="noStrike">
              <a:latin typeface="Arial"/>
            </a:endParaRPr>
          </a:p>
        </p:txBody>
      </p:sp>
      <p:sp>
        <p:nvSpPr>
          <p:cNvPr id="333"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34" name="" descr=""/>
          <p:cNvPicPr/>
          <p:nvPr/>
        </p:nvPicPr>
        <p:blipFill>
          <a:blip r:embed="rId1"/>
          <a:stretch/>
        </p:blipFill>
        <p:spPr>
          <a:xfrm>
            <a:off x="180000" y="720000"/>
            <a:ext cx="8739000" cy="2850840"/>
          </a:xfrm>
          <a:prstGeom prst="rect">
            <a:avLst/>
          </a:prstGeom>
          <a:ln w="0">
            <a:noFill/>
          </a:ln>
        </p:spPr>
      </p:pic>
      <p:pic>
        <p:nvPicPr>
          <p:cNvPr id="335" name="" descr=""/>
          <p:cNvPicPr/>
          <p:nvPr/>
        </p:nvPicPr>
        <p:blipFill>
          <a:blip r:embed="rId2"/>
          <a:stretch/>
        </p:blipFill>
        <p:spPr>
          <a:xfrm>
            <a:off x="4140000" y="3571920"/>
            <a:ext cx="3744360" cy="2075400"/>
          </a:xfrm>
          <a:prstGeom prst="rect">
            <a:avLst/>
          </a:prstGeom>
          <a:ln w="0">
            <a:noFill/>
          </a:ln>
        </p:spPr>
      </p:pic>
      <p:sp>
        <p:nvSpPr>
          <p:cNvPr id="4" name="PlaceHolder 3"/>
          <p:cNvSpPr>
            <a:spLocks noGrp="1"/>
          </p:cNvSpPr>
          <p:nvPr>
            <p:ph type="sldNum" idx="5"/>
          </p:nvPr>
        </p:nvSpPr>
        <p:spPr/>
        <p:txBody>
          <a:bodyPr/>
          <a:p>
            <a:fld id="{C390CD3F-0A4E-457E-844A-EFBEDA2B0048}" type="slidenum">
              <a:t>65</a:t>
            </a:fld>
          </a:p>
        </p:txBody>
      </p:sp>
      <p:sp>
        <p:nvSpPr>
          <p:cNvPr id="5" name="PlaceHolder 4"/>
          <p:cNvSpPr>
            <a:spLocks noGrp="1"/>
          </p:cNvSpPr>
          <p:nvPr>
            <p:ph type="dt" idx="6"/>
          </p:nvPr>
        </p:nvSpPr>
        <p:spPr/>
        <p:txBody>
          <a:bodyPr/>
          <a:p>
            <a:fld id="{CD19F0ED-6B6E-4D57-B921-8C3AEBD4B6BC}" type="datetime1">
              <a:rPr lang="en-IN"/>
              <a:t>30/01/2025</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Working with Pseudo Classes</a:t>
            </a:r>
            <a:endParaRPr b="0" lang="en-IN" sz="4400" spc="-1" strike="noStrike">
              <a:latin typeface="Arial"/>
            </a:endParaRPr>
          </a:p>
        </p:txBody>
      </p:sp>
      <p:sp>
        <p:nvSpPr>
          <p:cNvPr id="337"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38" name="" descr=""/>
          <p:cNvPicPr/>
          <p:nvPr/>
        </p:nvPicPr>
        <p:blipFill>
          <a:blip r:embed="rId1"/>
          <a:stretch/>
        </p:blipFill>
        <p:spPr>
          <a:xfrm>
            <a:off x="1667160" y="1541880"/>
            <a:ext cx="6834240" cy="3054240"/>
          </a:xfrm>
          <a:prstGeom prst="rect">
            <a:avLst/>
          </a:prstGeom>
          <a:ln w="0">
            <a:noFill/>
          </a:ln>
        </p:spPr>
      </p:pic>
      <p:sp>
        <p:nvSpPr>
          <p:cNvPr id="4" name="PlaceHolder 3"/>
          <p:cNvSpPr>
            <a:spLocks noGrp="1"/>
          </p:cNvSpPr>
          <p:nvPr>
            <p:ph type="sldNum" idx="5"/>
          </p:nvPr>
        </p:nvSpPr>
        <p:spPr/>
        <p:txBody>
          <a:bodyPr/>
          <a:p>
            <a:fld id="{8F448B7B-2D71-4BAD-ACD0-ED5D8DE48381}" type="slidenum">
              <a:t>66</a:t>
            </a:fld>
          </a:p>
        </p:txBody>
      </p:sp>
      <p:sp>
        <p:nvSpPr>
          <p:cNvPr id="5" name="PlaceHolder 4"/>
          <p:cNvSpPr>
            <a:spLocks noGrp="1"/>
          </p:cNvSpPr>
          <p:nvPr>
            <p:ph type="dt" idx="6"/>
          </p:nvPr>
        </p:nvSpPr>
        <p:spPr/>
        <p:txBody>
          <a:bodyPr/>
          <a:p>
            <a:fld id="{D3051A80-B311-44C4-BBFB-9D15057EE1A4}" type="datetime1">
              <a:rPr lang="en-IN"/>
              <a:t>30/01/2025</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Exposing Custom Validation Messages </a:t>
            </a:r>
            <a:endParaRPr b="0" lang="en-IN" sz="4000" spc="-1" strike="noStrike">
              <a:latin typeface="Arial"/>
            </a:endParaRPr>
          </a:p>
        </p:txBody>
      </p:sp>
      <p:sp>
        <p:nvSpPr>
          <p:cNvPr id="340"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HTML5 allows developers to create custom validation messages to enhance user experience by providing meaningful error messages.  HTML </a:t>
            </a:r>
            <a:endParaRPr b="0" lang="en-IN" sz="1800" spc="-1" strike="noStrike">
              <a:latin typeface="Arial"/>
            </a:endParaRPr>
          </a:p>
        </p:txBody>
      </p:sp>
      <p:pic>
        <p:nvPicPr>
          <p:cNvPr id="341" name="" descr=""/>
          <p:cNvPicPr/>
          <p:nvPr/>
        </p:nvPicPr>
        <p:blipFill>
          <a:blip r:embed="rId1"/>
          <a:stretch/>
        </p:blipFill>
        <p:spPr>
          <a:xfrm>
            <a:off x="0" y="1800000"/>
            <a:ext cx="5939280" cy="2937600"/>
          </a:xfrm>
          <a:prstGeom prst="rect">
            <a:avLst/>
          </a:prstGeom>
          <a:ln w="0">
            <a:noFill/>
          </a:ln>
        </p:spPr>
      </p:pic>
      <p:pic>
        <p:nvPicPr>
          <p:cNvPr id="342" name="" descr=""/>
          <p:cNvPicPr/>
          <p:nvPr/>
        </p:nvPicPr>
        <p:blipFill>
          <a:blip r:embed="rId2"/>
          <a:stretch/>
        </p:blipFill>
        <p:spPr>
          <a:xfrm>
            <a:off x="6120000" y="2779560"/>
            <a:ext cx="3937320" cy="1179720"/>
          </a:xfrm>
          <a:prstGeom prst="rect">
            <a:avLst/>
          </a:prstGeom>
          <a:ln w="0">
            <a:noFill/>
          </a:ln>
        </p:spPr>
      </p:pic>
      <p:sp>
        <p:nvSpPr>
          <p:cNvPr id="4" name="PlaceHolder 3"/>
          <p:cNvSpPr>
            <a:spLocks noGrp="1"/>
          </p:cNvSpPr>
          <p:nvPr>
            <p:ph type="sldNum" idx="5"/>
          </p:nvPr>
        </p:nvSpPr>
        <p:spPr/>
        <p:txBody>
          <a:bodyPr/>
          <a:p>
            <a:fld id="{8B6F6B20-3719-48C9-A2E6-C19915177674}" type="slidenum">
              <a:t>67</a:t>
            </a:fld>
          </a:p>
        </p:txBody>
      </p:sp>
      <p:sp>
        <p:nvSpPr>
          <p:cNvPr id="5" name="PlaceHolder 4"/>
          <p:cNvSpPr>
            <a:spLocks noGrp="1"/>
          </p:cNvSpPr>
          <p:nvPr>
            <p:ph type="dt" idx="6"/>
          </p:nvPr>
        </p:nvSpPr>
        <p:spPr/>
        <p:txBody>
          <a:bodyPr/>
          <a:p>
            <a:fld id="{E16C6121-0055-40AA-9215-51830F23B94A}" type="datetime1">
              <a:rPr lang="en-IN"/>
              <a:t>30/01/2025</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Native Validation Rules</a:t>
            </a:r>
            <a:endParaRPr b="0" lang="en-IN" sz="4000" spc="-1" strike="noStrike">
              <a:latin typeface="Arial"/>
            </a:endParaRPr>
          </a:p>
        </p:txBody>
      </p:sp>
      <p:sp>
        <p:nvSpPr>
          <p:cNvPr id="344"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45" name="" descr=""/>
          <p:cNvPicPr/>
          <p:nvPr/>
        </p:nvPicPr>
        <p:blipFill>
          <a:blip r:embed="rId1"/>
          <a:stretch/>
        </p:blipFill>
        <p:spPr>
          <a:xfrm>
            <a:off x="139320" y="823680"/>
            <a:ext cx="9890280" cy="2955600"/>
          </a:xfrm>
          <a:prstGeom prst="rect">
            <a:avLst/>
          </a:prstGeom>
          <a:ln w="0">
            <a:noFill/>
          </a:ln>
        </p:spPr>
      </p:pic>
      <p:sp>
        <p:nvSpPr>
          <p:cNvPr id="4" name="PlaceHolder 3"/>
          <p:cNvSpPr>
            <a:spLocks noGrp="1"/>
          </p:cNvSpPr>
          <p:nvPr>
            <p:ph type="sldNum" idx="5"/>
          </p:nvPr>
        </p:nvSpPr>
        <p:spPr/>
        <p:txBody>
          <a:bodyPr/>
          <a:p>
            <a:fld id="{5BF34EA9-99B5-4CD5-95A8-D2E616EBCE8E}" type="slidenum">
              <a:t>68</a:t>
            </a:fld>
          </a:p>
        </p:txBody>
      </p:sp>
      <p:sp>
        <p:nvSpPr>
          <p:cNvPr id="5" name="PlaceHolder 4"/>
          <p:cNvSpPr>
            <a:spLocks noGrp="1"/>
          </p:cNvSpPr>
          <p:nvPr>
            <p:ph type="dt" idx="6"/>
          </p:nvPr>
        </p:nvSpPr>
        <p:spPr/>
        <p:txBody>
          <a:bodyPr/>
          <a:p>
            <a:fld id="{F62FD813-AFA0-4A02-8EB3-CDAE910ED9C1}" type="datetime1">
              <a:rPr lang="en-IN"/>
              <a:t>30/01/2025</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Custom Validation Rules </a:t>
            </a:r>
            <a:endParaRPr b="0" lang="en-IN" sz="4000" spc="-1" strike="noStrike">
              <a:latin typeface="Arial"/>
            </a:endParaRPr>
          </a:p>
        </p:txBody>
      </p:sp>
      <p:sp>
        <p:nvSpPr>
          <p:cNvPr id="347"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48" name="" descr=""/>
          <p:cNvPicPr/>
          <p:nvPr/>
        </p:nvPicPr>
        <p:blipFill>
          <a:blip r:embed="rId1"/>
          <a:stretch/>
        </p:blipFill>
        <p:spPr>
          <a:xfrm>
            <a:off x="127800" y="854640"/>
            <a:ext cx="9913320" cy="1484640"/>
          </a:xfrm>
          <a:prstGeom prst="rect">
            <a:avLst/>
          </a:prstGeom>
          <a:ln w="0">
            <a:noFill/>
          </a:ln>
        </p:spPr>
      </p:pic>
      <p:sp>
        <p:nvSpPr>
          <p:cNvPr id="4" name="PlaceHolder 3"/>
          <p:cNvSpPr>
            <a:spLocks noGrp="1"/>
          </p:cNvSpPr>
          <p:nvPr>
            <p:ph type="sldNum" idx="5"/>
          </p:nvPr>
        </p:nvSpPr>
        <p:spPr/>
        <p:txBody>
          <a:bodyPr/>
          <a:p>
            <a:fld id="{41089CB9-FC51-4F70-BA9D-44D6FF739DD1}" type="slidenum">
              <a:t>69</a:t>
            </a:fld>
          </a:p>
        </p:txBody>
      </p:sp>
      <p:sp>
        <p:nvSpPr>
          <p:cNvPr id="5" name="PlaceHolder 4"/>
          <p:cNvSpPr>
            <a:spLocks noGrp="1"/>
          </p:cNvSpPr>
          <p:nvPr>
            <p:ph type="dt" idx="6"/>
          </p:nvPr>
        </p:nvSpPr>
        <p:spPr/>
        <p:txBody>
          <a:bodyPr/>
          <a:p>
            <a:fld id="{B81ADDB9-007E-4A23-841D-2CB71AA1C1DC}" type="datetime1">
              <a:rPr lang="en-IN"/>
              <a:t>30/01/2025</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60000" y="-48960"/>
            <a:ext cx="9358200" cy="9345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&lt;head&gt;</a:t>
            </a:r>
            <a:br/>
            <a:endParaRPr b="0" lang="en-IN" sz="3300" spc="-1" strike="noStrike">
              <a:latin typeface="Arial"/>
            </a:endParaRPr>
          </a:p>
        </p:txBody>
      </p:sp>
      <p:sp>
        <p:nvSpPr>
          <p:cNvPr id="144" name="PlaceHolder 2"/>
          <p:cNvSpPr>
            <a:spLocks noGrp="1"/>
          </p:cNvSpPr>
          <p:nvPr>
            <p:ph/>
          </p:nvPr>
        </p:nvSpPr>
        <p:spPr>
          <a:xfrm>
            <a:off x="360000" y="72000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145" name="" descr=""/>
          <p:cNvPicPr/>
          <p:nvPr/>
        </p:nvPicPr>
        <p:blipFill>
          <a:blip r:embed="rId1"/>
          <a:stretch/>
        </p:blipFill>
        <p:spPr>
          <a:xfrm>
            <a:off x="774360" y="730080"/>
            <a:ext cx="6063840" cy="4128120"/>
          </a:xfrm>
          <a:prstGeom prst="rect">
            <a:avLst/>
          </a:prstGeom>
          <a:ln w="18000">
            <a:noFill/>
          </a:ln>
        </p:spPr>
      </p:pic>
      <p:sp>
        <p:nvSpPr>
          <p:cNvPr id="4" name="PlaceHolder 3"/>
          <p:cNvSpPr>
            <a:spLocks noGrp="1"/>
          </p:cNvSpPr>
          <p:nvPr>
            <p:ph type="sldNum" idx="5"/>
          </p:nvPr>
        </p:nvSpPr>
        <p:spPr/>
        <p:txBody>
          <a:bodyPr/>
          <a:p>
            <a:fld id="{1340F9E9-5BD9-4426-B7C5-A6C255A77D59}" type="slidenum">
              <a:t>7</a:t>
            </a:fld>
          </a:p>
        </p:txBody>
      </p:sp>
      <p:sp>
        <p:nvSpPr>
          <p:cNvPr id="5" name="PlaceHolder 4"/>
          <p:cNvSpPr>
            <a:spLocks noGrp="1"/>
          </p:cNvSpPr>
          <p:nvPr>
            <p:ph type="dt" idx="6"/>
          </p:nvPr>
        </p:nvSpPr>
        <p:spPr/>
        <p:txBody>
          <a:bodyPr/>
          <a:p>
            <a:fld id="{57E91848-AC94-44C2-97B6-88F29EFFC4C8}" type="datetime1">
              <a:rPr lang="en-IN"/>
              <a:t>30/01/2025</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HTML5 Design - XHTML vs. HTML5</a:t>
            </a:r>
            <a:endParaRPr b="0" lang="en-IN" sz="4000" spc="-1" strike="noStrike">
              <a:latin typeface="Arial"/>
            </a:endParaRPr>
          </a:p>
        </p:txBody>
      </p:sp>
      <p:sp>
        <p:nvSpPr>
          <p:cNvPr id="350"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XHTML (Extensible Hypertext Markup Language) is a web markup language designed to extend and improve upon HTML by combining it with the stricter rules of XML (Extensible Markup Language). It provides a more rigorous and structured approach to defining web pages compared to traditional HTML.</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HTML                                                      XHTML</a:t>
            </a:r>
            <a:endParaRPr b="0" lang="en-IN" sz="1800" spc="-1" strike="noStrike">
              <a:latin typeface="Arial"/>
            </a:endParaRPr>
          </a:p>
        </p:txBody>
      </p:sp>
      <p:pic>
        <p:nvPicPr>
          <p:cNvPr id="351" name="" descr=""/>
          <p:cNvPicPr/>
          <p:nvPr/>
        </p:nvPicPr>
        <p:blipFill>
          <a:blip r:embed="rId1"/>
          <a:stretch/>
        </p:blipFill>
        <p:spPr>
          <a:xfrm>
            <a:off x="540000" y="2569680"/>
            <a:ext cx="3504240" cy="3100320"/>
          </a:xfrm>
          <a:prstGeom prst="rect">
            <a:avLst/>
          </a:prstGeom>
          <a:ln w="0">
            <a:noFill/>
          </a:ln>
        </p:spPr>
      </p:pic>
      <p:pic>
        <p:nvPicPr>
          <p:cNvPr id="352" name="" descr=""/>
          <p:cNvPicPr/>
          <p:nvPr/>
        </p:nvPicPr>
        <p:blipFill>
          <a:blip r:embed="rId2"/>
          <a:stretch/>
        </p:blipFill>
        <p:spPr>
          <a:xfrm>
            <a:off x="4140000" y="2607480"/>
            <a:ext cx="5795280" cy="1891800"/>
          </a:xfrm>
          <a:prstGeom prst="rect">
            <a:avLst/>
          </a:prstGeom>
          <a:ln w="0">
            <a:noFill/>
          </a:ln>
        </p:spPr>
      </p:pic>
      <p:sp>
        <p:nvSpPr>
          <p:cNvPr id="4" name="PlaceHolder 3"/>
          <p:cNvSpPr>
            <a:spLocks noGrp="1"/>
          </p:cNvSpPr>
          <p:nvPr>
            <p:ph type="sldNum" idx="5"/>
          </p:nvPr>
        </p:nvSpPr>
        <p:spPr/>
        <p:txBody>
          <a:bodyPr/>
          <a:p>
            <a:fld id="{3546C809-0A29-496E-B009-8E192987379A}" type="slidenum">
              <a:t>70</a:t>
            </a:fld>
          </a:p>
        </p:txBody>
      </p:sp>
      <p:sp>
        <p:nvSpPr>
          <p:cNvPr id="5" name="PlaceHolder 4"/>
          <p:cNvSpPr>
            <a:spLocks noGrp="1"/>
          </p:cNvSpPr>
          <p:nvPr>
            <p:ph type="dt" idx="6"/>
          </p:nvPr>
        </p:nvSpPr>
        <p:spPr/>
        <p:txBody>
          <a:bodyPr/>
          <a:p>
            <a:fld id="{32FA926D-F859-4089-9C52-0E1C044E1289}" type="datetime1">
              <a:rPr lang="en-IN"/>
              <a:t>30/01/2025</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HTML5 Design - XHTML vs. HTML5</a:t>
            </a:r>
            <a:endParaRPr b="0" lang="en-IN" sz="4000" spc="-1" strike="noStrike">
              <a:latin typeface="Arial"/>
            </a:endParaRPr>
          </a:p>
        </p:txBody>
      </p:sp>
      <p:sp>
        <p:nvSpPr>
          <p:cNvPr id="354"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55" name="" descr=""/>
          <p:cNvPicPr/>
          <p:nvPr/>
        </p:nvPicPr>
        <p:blipFill>
          <a:blip r:embed="rId1"/>
          <a:stretch/>
        </p:blipFill>
        <p:spPr>
          <a:xfrm>
            <a:off x="1644480" y="846000"/>
            <a:ext cx="6880320" cy="4007160"/>
          </a:xfrm>
          <a:prstGeom prst="rect">
            <a:avLst/>
          </a:prstGeom>
          <a:ln w="0">
            <a:noFill/>
          </a:ln>
        </p:spPr>
      </p:pic>
      <p:sp>
        <p:nvSpPr>
          <p:cNvPr id="4" name="PlaceHolder 3"/>
          <p:cNvSpPr>
            <a:spLocks noGrp="1"/>
          </p:cNvSpPr>
          <p:nvPr>
            <p:ph type="sldNum" idx="5"/>
          </p:nvPr>
        </p:nvSpPr>
        <p:spPr/>
        <p:txBody>
          <a:bodyPr/>
          <a:p>
            <a:fld id="{21D50D53-AA0B-478A-A9EA-F94C264AC1D8}" type="slidenum">
              <a:t>71</a:t>
            </a:fld>
          </a:p>
        </p:txBody>
      </p:sp>
      <p:sp>
        <p:nvSpPr>
          <p:cNvPr id="5" name="PlaceHolder 4"/>
          <p:cNvSpPr>
            <a:spLocks noGrp="1"/>
          </p:cNvSpPr>
          <p:nvPr>
            <p:ph type="dt" idx="6"/>
          </p:nvPr>
        </p:nvSpPr>
        <p:spPr/>
        <p:txBody>
          <a:bodyPr/>
          <a:p>
            <a:fld id="{D4E70C79-0831-4411-9B1A-92F240A61335}" type="datetime1">
              <a:rPr lang="en-IN"/>
              <a:t>30/01/2025</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Building with HTML5</a:t>
            </a:r>
            <a:endParaRPr b="0" lang="en-IN" sz="4000" spc="-1" strike="noStrike">
              <a:latin typeface="Arial"/>
            </a:endParaRPr>
          </a:p>
        </p:txBody>
      </p:sp>
      <p:sp>
        <p:nvSpPr>
          <p:cNvPr id="357"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58" name="" descr=""/>
          <p:cNvPicPr/>
          <p:nvPr/>
        </p:nvPicPr>
        <p:blipFill>
          <a:blip r:embed="rId1"/>
          <a:stretch/>
        </p:blipFill>
        <p:spPr>
          <a:xfrm>
            <a:off x="180000" y="846000"/>
            <a:ext cx="6674400" cy="2033280"/>
          </a:xfrm>
          <a:prstGeom prst="rect">
            <a:avLst/>
          </a:prstGeom>
          <a:ln w="0">
            <a:noFill/>
          </a:ln>
        </p:spPr>
      </p:pic>
      <p:pic>
        <p:nvPicPr>
          <p:cNvPr id="359" name="" descr=""/>
          <p:cNvPicPr/>
          <p:nvPr/>
        </p:nvPicPr>
        <p:blipFill>
          <a:blip r:embed="rId2"/>
          <a:stretch/>
        </p:blipFill>
        <p:spPr>
          <a:xfrm>
            <a:off x="7020000" y="855360"/>
            <a:ext cx="2452680" cy="2383920"/>
          </a:xfrm>
          <a:prstGeom prst="rect">
            <a:avLst/>
          </a:prstGeom>
          <a:ln w="0">
            <a:noFill/>
          </a:ln>
        </p:spPr>
      </p:pic>
      <p:pic>
        <p:nvPicPr>
          <p:cNvPr id="360" name="" descr=""/>
          <p:cNvPicPr/>
          <p:nvPr/>
        </p:nvPicPr>
        <p:blipFill>
          <a:blip r:embed="rId3"/>
          <a:stretch/>
        </p:blipFill>
        <p:spPr>
          <a:xfrm>
            <a:off x="360000" y="3074400"/>
            <a:ext cx="6453360" cy="1964880"/>
          </a:xfrm>
          <a:prstGeom prst="rect">
            <a:avLst/>
          </a:prstGeom>
          <a:ln w="0">
            <a:noFill/>
          </a:ln>
        </p:spPr>
      </p:pic>
      <p:sp>
        <p:nvSpPr>
          <p:cNvPr id="4" name="PlaceHolder 3"/>
          <p:cNvSpPr>
            <a:spLocks noGrp="1"/>
          </p:cNvSpPr>
          <p:nvPr>
            <p:ph type="sldNum" idx="5"/>
          </p:nvPr>
        </p:nvSpPr>
        <p:spPr/>
        <p:txBody>
          <a:bodyPr/>
          <a:p>
            <a:fld id="{9D85A0C5-5298-4E4B-9EDD-52DED8BBF19C}" type="slidenum">
              <a:t>72</a:t>
            </a:fld>
          </a:p>
        </p:txBody>
      </p:sp>
      <p:sp>
        <p:nvSpPr>
          <p:cNvPr id="5" name="PlaceHolder 4"/>
          <p:cNvSpPr>
            <a:spLocks noGrp="1"/>
          </p:cNvSpPr>
          <p:nvPr>
            <p:ph type="dt" idx="6"/>
          </p:nvPr>
        </p:nvSpPr>
        <p:spPr/>
        <p:txBody>
          <a:bodyPr/>
          <a:p>
            <a:fld id="{BF99556E-CA6C-4AB4-9BD5-D38FE9F175A5}" type="datetime1">
              <a:rPr lang="en-IN"/>
              <a:t>30/01/2025</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HTML5 Audio &amp; Video</a:t>
            </a:r>
            <a:endParaRPr b="0" lang="en-IN" sz="4000" spc="-1" strike="noStrike">
              <a:latin typeface="Arial"/>
            </a:endParaRPr>
          </a:p>
        </p:txBody>
      </p:sp>
      <p:sp>
        <p:nvSpPr>
          <p:cNvPr id="362"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Audio and video is demonstrated in the previous session.</a:t>
            </a:r>
            <a:endParaRPr b="0" lang="en-IN" sz="1800" spc="-1" strike="noStrike">
              <a:latin typeface="Arial"/>
            </a:endParaRPr>
          </a:p>
        </p:txBody>
      </p:sp>
      <p:sp>
        <p:nvSpPr>
          <p:cNvPr id="4" name="PlaceHolder 3"/>
          <p:cNvSpPr>
            <a:spLocks noGrp="1"/>
          </p:cNvSpPr>
          <p:nvPr>
            <p:ph type="sldNum" idx="5"/>
          </p:nvPr>
        </p:nvSpPr>
        <p:spPr/>
        <p:txBody>
          <a:bodyPr/>
          <a:p>
            <a:fld id="{2259FF9A-4743-4214-9499-9D2EE22F8D1B}" type="slidenum">
              <a:t>73</a:t>
            </a:fld>
          </a:p>
        </p:txBody>
      </p:sp>
      <p:sp>
        <p:nvSpPr>
          <p:cNvPr id="5" name="PlaceHolder 4"/>
          <p:cNvSpPr>
            <a:spLocks noGrp="1"/>
          </p:cNvSpPr>
          <p:nvPr>
            <p:ph type="dt" idx="6"/>
          </p:nvPr>
        </p:nvSpPr>
        <p:spPr/>
        <p:txBody>
          <a:bodyPr/>
          <a:p>
            <a:fld id="{EBF7D03C-9037-4564-8FC5-8CB78DBDAA43}" type="datetime1">
              <a:rPr lang="en-IN"/>
              <a:t>30/01/2025</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HTML5 Video Captions </a:t>
            </a:r>
            <a:endParaRPr b="0" lang="en-IN" sz="4000" spc="-1" strike="noStrike">
              <a:latin typeface="Arial"/>
            </a:endParaRPr>
          </a:p>
        </p:txBody>
      </p:sp>
      <p:sp>
        <p:nvSpPr>
          <p:cNvPr id="364"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800" spc="-1" strike="noStrike">
                <a:latin typeface="Arial"/>
              </a:rPr>
              <a:t>HTML5 Video Captions : </a:t>
            </a:r>
            <a:r>
              <a:rPr b="0" lang="en-IN" sz="2800" spc="-1" strike="noStrike">
                <a:latin typeface="Arial"/>
              </a:rPr>
              <a:t>HTML5 supports adding captions or subtitles to videos using the &lt;track&gt; element. This is useful for accessibility, allowing viewers to understand video content even if they are hearing-impaired or do not understand the spoken language.</a:t>
            </a:r>
            <a:endParaRPr b="0" lang="en-IN" sz="2800" spc="-1" strike="noStrike">
              <a:latin typeface="Arial"/>
            </a:endParaRPr>
          </a:p>
        </p:txBody>
      </p:sp>
      <p:sp>
        <p:nvSpPr>
          <p:cNvPr id="4" name="PlaceHolder 3"/>
          <p:cNvSpPr>
            <a:spLocks noGrp="1"/>
          </p:cNvSpPr>
          <p:nvPr>
            <p:ph type="sldNum" idx="5"/>
          </p:nvPr>
        </p:nvSpPr>
        <p:spPr/>
        <p:txBody>
          <a:bodyPr/>
          <a:p>
            <a:fld id="{0F026339-83F0-47A8-A298-6597577FD8CE}" type="slidenum">
              <a:t>74</a:t>
            </a:fld>
          </a:p>
        </p:txBody>
      </p:sp>
      <p:sp>
        <p:nvSpPr>
          <p:cNvPr id="5" name="PlaceHolder 4"/>
          <p:cNvSpPr>
            <a:spLocks noGrp="1"/>
          </p:cNvSpPr>
          <p:nvPr>
            <p:ph type="dt" idx="6"/>
          </p:nvPr>
        </p:nvSpPr>
        <p:spPr/>
        <p:txBody>
          <a:bodyPr/>
          <a:p>
            <a:fld id="{BFDABCCD-AB0F-4C32-BDD1-E7136D484157}" type="datetime1">
              <a:rPr lang="en-IN"/>
              <a:t>30/01/2025</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CSS - Styling With CSS -Overview of CSS </a:t>
            </a:r>
            <a:endParaRPr b="0" lang="en-IN" sz="3600" spc="-1" strike="noStrike">
              <a:latin typeface="Arial"/>
            </a:endParaRPr>
          </a:p>
        </p:txBody>
      </p:sp>
      <p:sp>
        <p:nvSpPr>
          <p:cNvPr id="366"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Styling with CSS: Overview and Techniques : CSS (Cascading Style Sheets) is used to style HTML content, enabling developers to control the layout, colors, fonts, and overall design of web pages.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Overview of CSS : What is CSS? : CSS describes how HTML elements should be displayed on the screen or in other media.</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Types of CSS: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Inline CSS:</a:t>
            </a:r>
            <a:r>
              <a:rPr b="0" lang="en-IN" sz="1800" spc="-1" strike="noStrike">
                <a:latin typeface="Arial"/>
              </a:rPr>
              <a:t> Applied directly to HTML elements using the style attribute.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Example: &lt;p style="color: blue;"&gt;Hello World&lt;/p&gt;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Internal CSS:</a:t>
            </a:r>
            <a:r>
              <a:rPr b="0" lang="en-IN" sz="1800" spc="-1" strike="noStrike">
                <a:latin typeface="Arial"/>
              </a:rPr>
              <a:t> Written within a &lt;style&gt; tag in the &lt;head&gt; of an HTML document.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67" name="" descr=""/>
          <p:cNvPicPr/>
          <p:nvPr/>
        </p:nvPicPr>
        <p:blipFill>
          <a:blip r:embed="rId1"/>
          <a:stretch/>
        </p:blipFill>
        <p:spPr>
          <a:xfrm>
            <a:off x="1800000" y="3600000"/>
            <a:ext cx="1842840" cy="1675440"/>
          </a:xfrm>
          <a:prstGeom prst="rect">
            <a:avLst/>
          </a:prstGeom>
          <a:ln w="0">
            <a:noFill/>
          </a:ln>
        </p:spPr>
      </p:pic>
      <p:sp>
        <p:nvSpPr>
          <p:cNvPr id="4" name="PlaceHolder 3"/>
          <p:cNvSpPr>
            <a:spLocks noGrp="1"/>
          </p:cNvSpPr>
          <p:nvPr>
            <p:ph type="sldNum" idx="5"/>
          </p:nvPr>
        </p:nvSpPr>
        <p:spPr/>
        <p:txBody>
          <a:bodyPr/>
          <a:p>
            <a:fld id="{E40F2A21-3150-45A3-A65C-79D7EF511783}" type="slidenum">
              <a:t>75</a:t>
            </a:fld>
          </a:p>
        </p:txBody>
      </p:sp>
      <p:sp>
        <p:nvSpPr>
          <p:cNvPr id="5" name="PlaceHolder 4"/>
          <p:cNvSpPr>
            <a:spLocks noGrp="1"/>
          </p:cNvSpPr>
          <p:nvPr>
            <p:ph type="dt" idx="6"/>
          </p:nvPr>
        </p:nvSpPr>
        <p:spPr/>
        <p:txBody>
          <a:bodyPr/>
          <a:p>
            <a:fld id="{AC1D0006-D44F-41F6-97D4-C1FA6E12DD2B}" type="datetime1">
              <a:rPr lang="en-IN"/>
              <a:t>30/01/2025</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CSS - Styling With CSS -Overview of CSS </a:t>
            </a:r>
            <a:endParaRPr b="0" lang="en-IN" sz="3600" spc="-1" strike="noStrike">
              <a:latin typeface="Arial"/>
            </a:endParaRPr>
          </a:p>
        </p:txBody>
      </p:sp>
      <p:sp>
        <p:nvSpPr>
          <p:cNvPr id="369" name="PlaceHolder 2"/>
          <p:cNvSpPr>
            <a:spLocks noGrp="1"/>
          </p:cNvSpPr>
          <p:nvPr>
            <p:ph/>
          </p:nvPr>
        </p:nvSpPr>
        <p:spPr>
          <a:xfrm>
            <a:off x="360000" y="900000"/>
            <a:ext cx="9358200" cy="359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External CSS: Written in a separate .css file and linked to the HTML using a &lt;link&gt; tag.</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a:t>
            </a:r>
            <a:endParaRPr b="0" lang="en-IN" sz="3200" spc="-1" strike="noStrike">
              <a:latin typeface="Arial"/>
            </a:endParaRPr>
          </a:p>
        </p:txBody>
      </p:sp>
      <p:pic>
        <p:nvPicPr>
          <p:cNvPr id="370" name="" descr=""/>
          <p:cNvPicPr/>
          <p:nvPr/>
        </p:nvPicPr>
        <p:blipFill>
          <a:blip r:embed="rId1"/>
          <a:stretch/>
        </p:blipFill>
        <p:spPr>
          <a:xfrm>
            <a:off x="0" y="2548440"/>
            <a:ext cx="5949720" cy="1950840"/>
          </a:xfrm>
          <a:prstGeom prst="rect">
            <a:avLst/>
          </a:prstGeom>
          <a:ln w="0">
            <a:noFill/>
          </a:ln>
        </p:spPr>
      </p:pic>
      <p:pic>
        <p:nvPicPr>
          <p:cNvPr id="371" name="" descr=""/>
          <p:cNvPicPr/>
          <p:nvPr/>
        </p:nvPicPr>
        <p:blipFill>
          <a:blip r:embed="rId2"/>
          <a:stretch/>
        </p:blipFill>
        <p:spPr>
          <a:xfrm>
            <a:off x="6294240" y="2705040"/>
            <a:ext cx="3245040" cy="1614240"/>
          </a:xfrm>
          <a:prstGeom prst="rect">
            <a:avLst/>
          </a:prstGeom>
          <a:ln w="0">
            <a:noFill/>
          </a:ln>
        </p:spPr>
      </p:pic>
      <p:pic>
        <p:nvPicPr>
          <p:cNvPr id="372" name="" descr=""/>
          <p:cNvPicPr/>
          <p:nvPr/>
        </p:nvPicPr>
        <p:blipFill>
          <a:blip r:embed="rId3"/>
          <a:stretch/>
        </p:blipFill>
        <p:spPr>
          <a:xfrm>
            <a:off x="628200" y="4500000"/>
            <a:ext cx="8191080" cy="1332360"/>
          </a:xfrm>
          <a:prstGeom prst="rect">
            <a:avLst/>
          </a:prstGeom>
          <a:ln w="0">
            <a:noFill/>
          </a:ln>
        </p:spPr>
      </p:pic>
      <p:sp>
        <p:nvSpPr>
          <p:cNvPr id="4" name="PlaceHolder 3"/>
          <p:cNvSpPr>
            <a:spLocks noGrp="1"/>
          </p:cNvSpPr>
          <p:nvPr>
            <p:ph type="sldNum" idx="5"/>
          </p:nvPr>
        </p:nvSpPr>
        <p:spPr/>
        <p:txBody>
          <a:bodyPr/>
          <a:p>
            <a:fld id="{774F2CA0-D0A9-4246-97CF-FE1B94108997}" type="slidenum">
              <a:t>76</a:t>
            </a:fld>
          </a:p>
        </p:txBody>
      </p:sp>
      <p:sp>
        <p:nvSpPr>
          <p:cNvPr id="5" name="PlaceHolder 4"/>
          <p:cNvSpPr>
            <a:spLocks noGrp="1"/>
          </p:cNvSpPr>
          <p:nvPr>
            <p:ph type="dt" idx="6"/>
          </p:nvPr>
        </p:nvSpPr>
        <p:spPr/>
        <p:txBody>
          <a:bodyPr/>
          <a:p>
            <a:fld id="{68CDB824-A3F3-4786-8F39-F924FE873F16}" type="datetime1">
              <a:rPr lang="en-IN"/>
              <a:t>30/01/2025</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Adding CSS and How</a:t>
            </a:r>
            <a:endParaRPr b="0" lang="en-IN" sz="4000" spc="-1" strike="noStrike">
              <a:latin typeface="Arial"/>
            </a:endParaRPr>
          </a:p>
        </p:txBody>
      </p:sp>
      <p:sp>
        <p:nvSpPr>
          <p:cNvPr id="374"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75" name="" descr=""/>
          <p:cNvPicPr/>
          <p:nvPr/>
        </p:nvPicPr>
        <p:blipFill>
          <a:blip r:embed="rId1"/>
          <a:stretch/>
        </p:blipFill>
        <p:spPr>
          <a:xfrm>
            <a:off x="720000" y="1080000"/>
            <a:ext cx="9335160" cy="3419280"/>
          </a:xfrm>
          <a:prstGeom prst="rect">
            <a:avLst/>
          </a:prstGeom>
          <a:ln w="0">
            <a:noFill/>
          </a:ln>
        </p:spPr>
      </p:pic>
      <p:sp>
        <p:nvSpPr>
          <p:cNvPr id="4" name="PlaceHolder 3"/>
          <p:cNvSpPr>
            <a:spLocks noGrp="1"/>
          </p:cNvSpPr>
          <p:nvPr>
            <p:ph type="sldNum" idx="5"/>
          </p:nvPr>
        </p:nvSpPr>
        <p:spPr/>
        <p:txBody>
          <a:bodyPr/>
          <a:p>
            <a:fld id="{0299D9B4-6AE3-40AD-8AB6-A148B8AEC783}" type="slidenum">
              <a:t>77</a:t>
            </a:fld>
          </a:p>
        </p:txBody>
      </p:sp>
      <p:sp>
        <p:nvSpPr>
          <p:cNvPr id="5" name="PlaceHolder 4"/>
          <p:cNvSpPr>
            <a:spLocks noGrp="1"/>
          </p:cNvSpPr>
          <p:nvPr>
            <p:ph type="dt" idx="6"/>
          </p:nvPr>
        </p:nvSpPr>
        <p:spPr/>
        <p:txBody>
          <a:bodyPr/>
          <a:p>
            <a:fld id="{B99642A3-D718-4457-87B6-1E966F999B1B}" type="datetime1">
              <a:rPr lang="en-IN"/>
              <a:t>30/01/2025</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Fonts</a:t>
            </a:r>
            <a:endParaRPr b="0" lang="en-IN" sz="4000" spc="-1" strike="noStrike">
              <a:latin typeface="Arial"/>
            </a:endParaRPr>
          </a:p>
        </p:txBody>
      </p:sp>
      <p:sp>
        <p:nvSpPr>
          <p:cNvPr id="377"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78" name="" descr=""/>
          <p:cNvPicPr/>
          <p:nvPr/>
        </p:nvPicPr>
        <p:blipFill>
          <a:blip r:embed="rId1"/>
          <a:stretch/>
        </p:blipFill>
        <p:spPr>
          <a:xfrm>
            <a:off x="272160" y="900000"/>
            <a:ext cx="7467120" cy="3161160"/>
          </a:xfrm>
          <a:prstGeom prst="rect">
            <a:avLst/>
          </a:prstGeom>
          <a:ln w="0">
            <a:noFill/>
          </a:ln>
        </p:spPr>
      </p:pic>
      <p:sp>
        <p:nvSpPr>
          <p:cNvPr id="4" name="PlaceHolder 3"/>
          <p:cNvSpPr>
            <a:spLocks noGrp="1"/>
          </p:cNvSpPr>
          <p:nvPr>
            <p:ph type="sldNum" idx="5"/>
          </p:nvPr>
        </p:nvSpPr>
        <p:spPr/>
        <p:txBody>
          <a:bodyPr/>
          <a:p>
            <a:fld id="{CC60B678-BEA1-4B21-A8C1-7CCCC245858F}" type="slidenum">
              <a:t>78</a:t>
            </a:fld>
          </a:p>
        </p:txBody>
      </p:sp>
      <p:sp>
        <p:nvSpPr>
          <p:cNvPr id="5" name="PlaceHolder 4"/>
          <p:cNvSpPr>
            <a:spLocks noGrp="1"/>
          </p:cNvSpPr>
          <p:nvPr>
            <p:ph type="dt" idx="6"/>
          </p:nvPr>
        </p:nvSpPr>
        <p:spPr/>
        <p:txBody>
          <a:bodyPr/>
          <a:p>
            <a:fld id="{593D20FB-DB9A-4624-969F-652B8C2F6F77}" type="datetime1">
              <a:rPr lang="en-IN"/>
              <a:t>30/01/2025</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Colors</a:t>
            </a:r>
            <a:endParaRPr b="0" lang="en-IN" sz="4000" spc="-1" strike="noStrike">
              <a:latin typeface="Arial"/>
            </a:endParaRPr>
          </a:p>
        </p:txBody>
      </p:sp>
      <p:sp>
        <p:nvSpPr>
          <p:cNvPr id="380"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400" spc="-1" strike="noStrike">
                <a:latin typeface="Arial"/>
              </a:rPr>
              <a:t>Color and background-color can be used to set the color and background color.</a:t>
            </a:r>
            <a:endParaRPr b="0" lang="en-IN" sz="4400" spc="-1" strike="noStrike">
              <a:latin typeface="Arial"/>
            </a:endParaRPr>
          </a:p>
        </p:txBody>
      </p:sp>
      <p:sp>
        <p:nvSpPr>
          <p:cNvPr id="4" name="PlaceHolder 3"/>
          <p:cNvSpPr>
            <a:spLocks noGrp="1"/>
          </p:cNvSpPr>
          <p:nvPr>
            <p:ph type="sldNum" idx="5"/>
          </p:nvPr>
        </p:nvSpPr>
        <p:spPr/>
        <p:txBody>
          <a:bodyPr/>
          <a:p>
            <a:fld id="{1DE01C8C-FE24-4A8F-956C-AB93CEC1472F}" type="slidenum">
              <a:t>79</a:t>
            </a:fld>
          </a:p>
        </p:txBody>
      </p:sp>
      <p:sp>
        <p:nvSpPr>
          <p:cNvPr id="5" name="PlaceHolder 4"/>
          <p:cNvSpPr>
            <a:spLocks noGrp="1"/>
          </p:cNvSpPr>
          <p:nvPr>
            <p:ph type="dt" idx="6"/>
          </p:nvPr>
        </p:nvSpPr>
        <p:spPr/>
        <p:txBody>
          <a:bodyPr/>
          <a:p>
            <a:fld id="{23F6C46D-004B-4F16-9C39-F8A0E536E4B3}" type="datetime1">
              <a:rPr lang="en-IN"/>
              <a:t>30/01/2025</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The body element</a:t>
            </a:r>
            <a:endParaRPr b="0" lang="en-IN" sz="3300" spc="-1" strike="noStrike">
              <a:latin typeface="Arial"/>
            </a:endParaRPr>
          </a:p>
        </p:txBody>
      </p:sp>
      <p:sp>
        <p:nvSpPr>
          <p:cNvPr id="147"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 &lt;body&gt; element in HTML represents the content of the document that is visible to the user in the web browser. It is one of the core elements in an HTML document and is used to define everything that should appear as part of the webpage, such as text, images, videos, forms, links, and other interactive elements.</a:t>
            </a:r>
            <a:endParaRPr b="0" lang="en-IN" sz="2400" spc="-1" strike="noStrike">
              <a:latin typeface="Arial"/>
            </a:endParaRPr>
          </a:p>
        </p:txBody>
      </p:sp>
      <p:sp>
        <p:nvSpPr>
          <p:cNvPr id="4" name="PlaceHolder 3"/>
          <p:cNvSpPr>
            <a:spLocks noGrp="1"/>
          </p:cNvSpPr>
          <p:nvPr>
            <p:ph type="sldNum" idx="5"/>
          </p:nvPr>
        </p:nvSpPr>
        <p:spPr/>
        <p:txBody>
          <a:bodyPr/>
          <a:p>
            <a:fld id="{61A85010-6754-4D0D-A89E-127A1EB8EB3B}" type="slidenum">
              <a:t>8</a:t>
            </a:fld>
          </a:p>
        </p:txBody>
      </p:sp>
      <p:sp>
        <p:nvSpPr>
          <p:cNvPr id="5" name="PlaceHolder 4"/>
          <p:cNvSpPr>
            <a:spLocks noGrp="1"/>
          </p:cNvSpPr>
          <p:nvPr>
            <p:ph type="dt" idx="6"/>
          </p:nvPr>
        </p:nvSpPr>
        <p:spPr/>
        <p:txBody>
          <a:bodyPr/>
          <a:p>
            <a:fld id="{8D643A67-CECE-4452-B85D-FE2DBEAB0D17}" type="datetime1">
              <a:rPr lang="en-IN"/>
              <a:t>30/01/2025</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Shadowing </a:t>
            </a:r>
            <a:endParaRPr b="0" lang="en-IN" sz="4000" spc="-1" strike="noStrike">
              <a:latin typeface="Arial"/>
            </a:endParaRPr>
          </a:p>
        </p:txBody>
      </p:sp>
      <p:sp>
        <p:nvSpPr>
          <p:cNvPr id="382"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83" name="" descr=""/>
          <p:cNvPicPr/>
          <p:nvPr/>
        </p:nvPicPr>
        <p:blipFill>
          <a:blip r:embed="rId1"/>
          <a:stretch/>
        </p:blipFill>
        <p:spPr>
          <a:xfrm>
            <a:off x="55080" y="736560"/>
            <a:ext cx="5164200" cy="4662720"/>
          </a:xfrm>
          <a:prstGeom prst="rect">
            <a:avLst/>
          </a:prstGeom>
          <a:ln w="0">
            <a:noFill/>
          </a:ln>
        </p:spPr>
      </p:pic>
      <p:pic>
        <p:nvPicPr>
          <p:cNvPr id="384" name="" descr=""/>
          <p:cNvPicPr/>
          <p:nvPr/>
        </p:nvPicPr>
        <p:blipFill>
          <a:blip r:embed="rId2"/>
          <a:stretch/>
        </p:blipFill>
        <p:spPr>
          <a:xfrm>
            <a:off x="5407200" y="1154880"/>
            <a:ext cx="4312080" cy="4064400"/>
          </a:xfrm>
          <a:prstGeom prst="rect">
            <a:avLst/>
          </a:prstGeom>
          <a:ln w="0">
            <a:noFill/>
          </a:ln>
        </p:spPr>
      </p:pic>
      <p:sp>
        <p:nvSpPr>
          <p:cNvPr id="4" name="PlaceHolder 3"/>
          <p:cNvSpPr>
            <a:spLocks noGrp="1"/>
          </p:cNvSpPr>
          <p:nvPr>
            <p:ph type="sldNum" idx="5"/>
          </p:nvPr>
        </p:nvSpPr>
        <p:spPr/>
        <p:txBody>
          <a:bodyPr/>
          <a:p>
            <a:fld id="{9DF4D2D7-9DAB-4E8A-BE7C-D10F72AB49C8}" type="slidenum">
              <a:t>80</a:t>
            </a:fld>
          </a:p>
        </p:txBody>
      </p:sp>
      <p:sp>
        <p:nvSpPr>
          <p:cNvPr id="5" name="PlaceHolder 4"/>
          <p:cNvSpPr>
            <a:spLocks noGrp="1"/>
          </p:cNvSpPr>
          <p:nvPr>
            <p:ph type="dt" idx="6"/>
          </p:nvPr>
        </p:nvSpPr>
        <p:spPr/>
        <p:txBody>
          <a:bodyPr/>
          <a:p>
            <a:fld id="{D3DA10C9-8A24-4255-9F6C-D7D5BF5A8ED3}" type="datetime1">
              <a:rPr lang="en-IN"/>
              <a:t>30/01/2025</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Rounded Corners</a:t>
            </a:r>
            <a:endParaRPr b="0" lang="en-IN" sz="4000" spc="-1" strike="noStrike">
              <a:latin typeface="Arial"/>
            </a:endParaRPr>
          </a:p>
        </p:txBody>
      </p:sp>
      <p:sp>
        <p:nvSpPr>
          <p:cNvPr id="386"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Border-radius is used for rounded corners.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sp>
        <p:nvSpPr>
          <p:cNvPr id="4" name="PlaceHolder 3"/>
          <p:cNvSpPr>
            <a:spLocks noGrp="1"/>
          </p:cNvSpPr>
          <p:nvPr>
            <p:ph type="sldNum" idx="5"/>
          </p:nvPr>
        </p:nvSpPr>
        <p:spPr/>
        <p:txBody>
          <a:bodyPr/>
          <a:p>
            <a:fld id="{EEDDFD7F-58B6-475B-A783-A2632B376AD5}" type="slidenum">
              <a:t>81</a:t>
            </a:fld>
          </a:p>
        </p:txBody>
      </p:sp>
      <p:sp>
        <p:nvSpPr>
          <p:cNvPr id="5" name="PlaceHolder 4"/>
          <p:cNvSpPr>
            <a:spLocks noGrp="1"/>
          </p:cNvSpPr>
          <p:nvPr>
            <p:ph type="dt" idx="6"/>
          </p:nvPr>
        </p:nvSpPr>
        <p:spPr/>
        <p:txBody>
          <a:bodyPr/>
          <a:p>
            <a:fld id="{C1736232-E032-4F4E-B03B-59D571CB850B}" type="datetime1">
              <a:rPr lang="en-IN"/>
              <a:t>30/01/2025</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Gradients</a:t>
            </a:r>
            <a:endParaRPr b="0" lang="en-IN" sz="4000" spc="-1" strike="noStrike">
              <a:latin typeface="Arial"/>
            </a:endParaRPr>
          </a:p>
        </p:txBody>
      </p:sp>
      <p:sp>
        <p:nvSpPr>
          <p:cNvPr id="388"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89" name="" descr=""/>
          <p:cNvPicPr/>
          <p:nvPr/>
        </p:nvPicPr>
        <p:blipFill>
          <a:blip r:embed="rId1"/>
          <a:stretch/>
        </p:blipFill>
        <p:spPr>
          <a:xfrm>
            <a:off x="-3600" y="720000"/>
            <a:ext cx="5762880" cy="3386520"/>
          </a:xfrm>
          <a:prstGeom prst="rect">
            <a:avLst/>
          </a:prstGeom>
          <a:ln w="0">
            <a:noFill/>
          </a:ln>
        </p:spPr>
      </p:pic>
      <p:pic>
        <p:nvPicPr>
          <p:cNvPr id="390" name="" descr=""/>
          <p:cNvPicPr/>
          <p:nvPr/>
        </p:nvPicPr>
        <p:blipFill>
          <a:blip r:embed="rId2"/>
          <a:stretch/>
        </p:blipFill>
        <p:spPr>
          <a:xfrm>
            <a:off x="5580000" y="720000"/>
            <a:ext cx="4037760" cy="4136760"/>
          </a:xfrm>
          <a:prstGeom prst="rect">
            <a:avLst/>
          </a:prstGeom>
          <a:ln w="0">
            <a:noFill/>
          </a:ln>
        </p:spPr>
      </p:pic>
      <p:sp>
        <p:nvSpPr>
          <p:cNvPr id="4" name="PlaceHolder 3"/>
          <p:cNvSpPr>
            <a:spLocks noGrp="1"/>
          </p:cNvSpPr>
          <p:nvPr>
            <p:ph type="sldNum" idx="5"/>
          </p:nvPr>
        </p:nvSpPr>
        <p:spPr/>
        <p:txBody>
          <a:bodyPr/>
          <a:p>
            <a:fld id="{5D6DEA56-16C6-4986-BB2D-5239FDE63CF5}" type="slidenum">
              <a:t>82</a:t>
            </a:fld>
          </a:p>
        </p:txBody>
      </p:sp>
      <p:sp>
        <p:nvSpPr>
          <p:cNvPr id="5" name="PlaceHolder 4"/>
          <p:cNvSpPr>
            <a:spLocks noGrp="1"/>
          </p:cNvSpPr>
          <p:nvPr>
            <p:ph type="dt" idx="6"/>
          </p:nvPr>
        </p:nvSpPr>
        <p:spPr/>
        <p:txBody>
          <a:bodyPr/>
          <a:p>
            <a:fld id="{1934A41B-07BC-4C8E-AFE7-DFB56D875491}" type="datetime1">
              <a:rPr lang="en-IN"/>
              <a:t>30/01/2025</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Transforms</a:t>
            </a:r>
            <a:endParaRPr b="0" lang="en-IN" sz="4000" spc="-1" strike="noStrike">
              <a:latin typeface="Arial"/>
            </a:endParaRPr>
          </a:p>
        </p:txBody>
      </p:sp>
      <p:sp>
        <p:nvSpPr>
          <p:cNvPr id="392"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Transform is used in css for transformation.  Couple of options are there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1. Translate (x,y) --&gt; Moves the images by so many pixels.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2. rotate (xdeg, y deg) --&gt; Rotates xdeg and y deg.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3. skew(xdeg, ydeg)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4. scale (5,5) --&gt; scales by 5 in x and 5 in y.</a:t>
            </a:r>
            <a:endParaRPr b="0" lang="en-IN" sz="2400" spc="-1" strike="noStrike">
              <a:latin typeface="Arial"/>
            </a:endParaRPr>
          </a:p>
        </p:txBody>
      </p:sp>
      <p:sp>
        <p:nvSpPr>
          <p:cNvPr id="4" name="PlaceHolder 3"/>
          <p:cNvSpPr>
            <a:spLocks noGrp="1"/>
          </p:cNvSpPr>
          <p:nvPr>
            <p:ph type="sldNum" idx="5"/>
          </p:nvPr>
        </p:nvSpPr>
        <p:spPr/>
        <p:txBody>
          <a:bodyPr/>
          <a:p>
            <a:fld id="{65AB145E-2883-4C49-A829-359372DA88DD}" type="slidenum">
              <a:t>83</a:t>
            </a:fld>
          </a:p>
        </p:txBody>
      </p:sp>
      <p:sp>
        <p:nvSpPr>
          <p:cNvPr id="5" name="PlaceHolder 4"/>
          <p:cNvSpPr>
            <a:spLocks noGrp="1"/>
          </p:cNvSpPr>
          <p:nvPr>
            <p:ph type="dt" idx="6"/>
          </p:nvPr>
        </p:nvSpPr>
        <p:spPr/>
        <p:txBody>
          <a:bodyPr/>
          <a:p>
            <a:fld id="{0F5BBE70-F8A3-417C-8476-AB9D324B74A6}" type="datetime1">
              <a:rPr lang="en-IN"/>
              <a:t>30/01/2025</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Transforms</a:t>
            </a:r>
            <a:endParaRPr b="0" lang="en-IN" sz="4000" spc="-1" strike="noStrike">
              <a:latin typeface="Arial"/>
            </a:endParaRPr>
          </a:p>
        </p:txBody>
      </p:sp>
      <p:sp>
        <p:nvSpPr>
          <p:cNvPr id="394"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395" name="" descr=""/>
          <p:cNvPicPr/>
          <p:nvPr/>
        </p:nvPicPr>
        <p:blipFill>
          <a:blip r:embed="rId1"/>
          <a:stretch/>
        </p:blipFill>
        <p:spPr>
          <a:xfrm>
            <a:off x="9360" y="43200"/>
            <a:ext cx="5596560" cy="4276080"/>
          </a:xfrm>
          <a:prstGeom prst="rect">
            <a:avLst/>
          </a:prstGeom>
          <a:ln w="0">
            <a:noFill/>
          </a:ln>
        </p:spPr>
      </p:pic>
      <p:pic>
        <p:nvPicPr>
          <p:cNvPr id="396" name="" descr=""/>
          <p:cNvPicPr/>
          <p:nvPr/>
        </p:nvPicPr>
        <p:blipFill>
          <a:blip r:embed="rId2"/>
          <a:stretch/>
        </p:blipFill>
        <p:spPr>
          <a:xfrm>
            <a:off x="5400000" y="720000"/>
            <a:ext cx="4807080" cy="3881160"/>
          </a:xfrm>
          <a:prstGeom prst="rect">
            <a:avLst/>
          </a:prstGeom>
          <a:ln w="0">
            <a:noFill/>
          </a:ln>
        </p:spPr>
      </p:pic>
      <p:sp>
        <p:nvSpPr>
          <p:cNvPr id="4" name="PlaceHolder 3"/>
          <p:cNvSpPr>
            <a:spLocks noGrp="1"/>
          </p:cNvSpPr>
          <p:nvPr>
            <p:ph type="sldNum" idx="5"/>
          </p:nvPr>
        </p:nvSpPr>
        <p:spPr/>
        <p:txBody>
          <a:bodyPr/>
          <a:p>
            <a:fld id="{E1EDCB34-E5A1-4DE1-A9C9-EAAF0DEDD214}" type="slidenum">
              <a:t>84</a:t>
            </a:fld>
          </a:p>
        </p:txBody>
      </p:sp>
      <p:sp>
        <p:nvSpPr>
          <p:cNvPr id="5" name="PlaceHolder 4"/>
          <p:cNvSpPr>
            <a:spLocks noGrp="1"/>
          </p:cNvSpPr>
          <p:nvPr>
            <p:ph type="dt" idx="6"/>
          </p:nvPr>
        </p:nvSpPr>
        <p:spPr/>
        <p:txBody>
          <a:bodyPr/>
          <a:p>
            <a:fld id="{DD1274EA-F460-4BFE-B80F-39DCEA2B9E43}" type="datetime1">
              <a:rPr lang="en-IN"/>
              <a:t>30/01/2025</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Inputs</a:t>
            </a:r>
            <a:endParaRPr b="0" lang="en-IN" sz="4000" spc="-1" strike="noStrike">
              <a:latin typeface="Arial"/>
            </a:endParaRPr>
          </a:p>
        </p:txBody>
      </p:sp>
      <p:sp>
        <p:nvSpPr>
          <p:cNvPr id="398" name="PlaceHolder 2"/>
          <p:cNvSpPr>
            <a:spLocks noGrp="1"/>
          </p:cNvSpPr>
          <p:nvPr>
            <p:ph/>
          </p:nvPr>
        </p:nvSpPr>
        <p:spPr>
          <a:xfrm>
            <a:off x="360000" y="90108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399" name="" descr=""/>
          <p:cNvPicPr/>
          <p:nvPr/>
        </p:nvPicPr>
        <p:blipFill>
          <a:blip r:embed="rId1"/>
          <a:stretch/>
        </p:blipFill>
        <p:spPr>
          <a:xfrm>
            <a:off x="0" y="720000"/>
            <a:ext cx="4679280" cy="4597920"/>
          </a:xfrm>
          <a:prstGeom prst="rect">
            <a:avLst/>
          </a:prstGeom>
          <a:ln w="0">
            <a:noFill/>
          </a:ln>
        </p:spPr>
      </p:pic>
      <p:pic>
        <p:nvPicPr>
          <p:cNvPr id="400" name="" descr=""/>
          <p:cNvPicPr/>
          <p:nvPr/>
        </p:nvPicPr>
        <p:blipFill>
          <a:blip r:embed="rId2"/>
          <a:stretch/>
        </p:blipFill>
        <p:spPr>
          <a:xfrm>
            <a:off x="4752000" y="1080000"/>
            <a:ext cx="5219280" cy="1888560"/>
          </a:xfrm>
          <a:prstGeom prst="rect">
            <a:avLst/>
          </a:prstGeom>
          <a:ln w="0">
            <a:noFill/>
          </a:ln>
        </p:spPr>
      </p:pic>
      <p:sp>
        <p:nvSpPr>
          <p:cNvPr id="4" name="PlaceHolder 3"/>
          <p:cNvSpPr>
            <a:spLocks noGrp="1"/>
          </p:cNvSpPr>
          <p:nvPr>
            <p:ph type="sldNum" idx="5"/>
          </p:nvPr>
        </p:nvSpPr>
        <p:spPr/>
        <p:txBody>
          <a:bodyPr/>
          <a:p>
            <a:fld id="{42719773-08E7-4575-8DE8-3B0831295967}" type="slidenum">
              <a:t>85</a:t>
            </a:fld>
          </a:p>
        </p:txBody>
      </p:sp>
      <p:sp>
        <p:nvSpPr>
          <p:cNvPr id="5" name="PlaceHolder 4"/>
          <p:cNvSpPr>
            <a:spLocks noGrp="1"/>
          </p:cNvSpPr>
          <p:nvPr>
            <p:ph type="dt" idx="6"/>
          </p:nvPr>
        </p:nvSpPr>
        <p:spPr/>
        <p:txBody>
          <a:bodyPr/>
          <a:p>
            <a:fld id="{55CB2611-01D0-403E-AA82-4E62AB6966F3}" type="datetime1">
              <a:rPr lang="en-IN"/>
              <a:t>30/01/2025</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Inputs</a:t>
            </a:r>
            <a:endParaRPr b="0" lang="en-IN" sz="4000" spc="-1" strike="noStrike">
              <a:latin typeface="Arial"/>
            </a:endParaRPr>
          </a:p>
        </p:txBody>
      </p:sp>
      <p:sp>
        <p:nvSpPr>
          <p:cNvPr id="402" name="PlaceHolder 2"/>
          <p:cNvSpPr>
            <a:spLocks noGrp="1"/>
          </p:cNvSpPr>
          <p:nvPr>
            <p:ph/>
          </p:nvPr>
        </p:nvSpPr>
        <p:spPr>
          <a:xfrm>
            <a:off x="360000" y="901080"/>
            <a:ext cx="9358200" cy="3598200"/>
          </a:xfrm>
          <a:prstGeom prst="rect">
            <a:avLst/>
          </a:prstGeom>
          <a:noFill/>
          <a:ln w="0">
            <a:noFill/>
          </a:ln>
        </p:spPr>
        <p:txBody>
          <a:bodyPr lIns="0" rIns="0" tIns="0" bIns="0" anchor="t">
            <a:noAutofit/>
          </a:bodyPr>
          <a:p>
            <a:endParaRPr b="0" lang="en-IN" sz="3200" spc="-1" strike="noStrike">
              <a:latin typeface="Arial"/>
            </a:endParaRPr>
          </a:p>
        </p:txBody>
      </p:sp>
      <p:pic>
        <p:nvPicPr>
          <p:cNvPr id="403" name="" descr=""/>
          <p:cNvPicPr/>
          <p:nvPr/>
        </p:nvPicPr>
        <p:blipFill>
          <a:blip r:embed="rId1"/>
          <a:stretch/>
        </p:blipFill>
        <p:spPr>
          <a:xfrm>
            <a:off x="540000" y="789120"/>
            <a:ext cx="4136760" cy="3710160"/>
          </a:xfrm>
          <a:prstGeom prst="rect">
            <a:avLst/>
          </a:prstGeom>
          <a:ln w="0">
            <a:noFill/>
          </a:ln>
        </p:spPr>
      </p:pic>
      <p:sp>
        <p:nvSpPr>
          <p:cNvPr id="4" name="PlaceHolder 3"/>
          <p:cNvSpPr>
            <a:spLocks noGrp="1"/>
          </p:cNvSpPr>
          <p:nvPr>
            <p:ph type="sldNum" idx="5"/>
          </p:nvPr>
        </p:nvSpPr>
        <p:spPr/>
        <p:txBody>
          <a:bodyPr/>
          <a:p>
            <a:fld id="{2E5C37B9-6778-4855-9CF9-B0BC36693A24}" type="slidenum">
              <a:t>86</a:t>
            </a:fld>
          </a:p>
        </p:txBody>
      </p:sp>
      <p:sp>
        <p:nvSpPr>
          <p:cNvPr id="5" name="PlaceHolder 4"/>
          <p:cNvSpPr>
            <a:spLocks noGrp="1"/>
          </p:cNvSpPr>
          <p:nvPr>
            <p:ph type="dt" idx="6"/>
          </p:nvPr>
        </p:nvSpPr>
        <p:spPr/>
        <p:txBody>
          <a:bodyPr/>
          <a:p>
            <a:fld id="{6F7A07D1-1A2C-435B-B110-2FBA53C41D5A}" type="datetime1">
              <a:rPr lang="en-IN"/>
              <a:t>30/01/2025</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Bootstrap - History of Bootstrap -- Need for Bootstrap </a:t>
            </a:r>
            <a:endParaRPr b="0" lang="en-IN" sz="2600" spc="-1" strike="noStrike">
              <a:latin typeface="Arial"/>
            </a:endParaRPr>
          </a:p>
        </p:txBody>
      </p:sp>
      <p:sp>
        <p:nvSpPr>
          <p:cNvPr id="405"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History of Bootstrap : Bootstrap, originally named "Twitter Blueprint," was developed by Mark Otto and Jacob Thornton at Twitter in 2010. It was open-sourced in 2011 to help developers build responsive and mobile-first websites quickly. Bootstrap has since become one of the most popular front-end frameworks.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Need for Bootstrap :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Responsive Design:</a:t>
            </a:r>
            <a:r>
              <a:rPr b="0" lang="en-IN" sz="2000" spc="-1" strike="noStrike">
                <a:latin typeface="Arial"/>
              </a:rPr>
              <a:t> Simplifies creating layouts that adapt to different screen sizes. Consistency: Ensures uniformity in design across devices and browsers.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Ease of Use:</a:t>
            </a:r>
            <a:r>
              <a:rPr b="0" lang="en-IN" sz="2000" spc="-1" strike="noStrike">
                <a:latin typeface="Arial"/>
              </a:rPr>
              <a:t> Prebuilt CSS classes and JavaScript components accelerate development.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Customizability:</a:t>
            </a:r>
            <a:r>
              <a:rPr b="0" lang="en-IN" sz="2000" spc="-1" strike="noStrike">
                <a:latin typeface="Arial"/>
              </a:rPr>
              <a:t> Allows developers to use only the needed components, reducing overhead.</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Community Support: </a:t>
            </a:r>
            <a:r>
              <a:rPr b="0" lang="en-IN" sz="2000" spc="-1" strike="noStrike">
                <a:latin typeface="Arial"/>
              </a:rPr>
              <a:t>Large community and extensive documentation.</a:t>
            </a:r>
            <a:endParaRPr b="0" lang="en-IN" sz="2000" spc="-1" strike="noStrike">
              <a:latin typeface="Arial"/>
            </a:endParaRPr>
          </a:p>
        </p:txBody>
      </p:sp>
      <p:sp>
        <p:nvSpPr>
          <p:cNvPr id="4" name="PlaceHolder 3"/>
          <p:cNvSpPr>
            <a:spLocks noGrp="1"/>
          </p:cNvSpPr>
          <p:nvPr>
            <p:ph type="sldNum" idx="5"/>
          </p:nvPr>
        </p:nvSpPr>
        <p:spPr/>
        <p:txBody>
          <a:bodyPr/>
          <a:p>
            <a:fld id="{9BCA51E4-D898-47F6-93B0-C73326A13D06}" type="slidenum">
              <a:t>87</a:t>
            </a:fld>
          </a:p>
        </p:txBody>
      </p:sp>
      <p:sp>
        <p:nvSpPr>
          <p:cNvPr id="5" name="PlaceHolder 4"/>
          <p:cNvSpPr>
            <a:spLocks noGrp="1"/>
          </p:cNvSpPr>
          <p:nvPr>
            <p:ph type="dt" idx="6"/>
          </p:nvPr>
        </p:nvSpPr>
        <p:spPr/>
        <p:txBody>
          <a:bodyPr/>
          <a:p>
            <a:fld id="{9289622C-B960-42FD-9CF9-F45FC47843F6}" type="datetime1">
              <a:rPr lang="en-IN"/>
              <a:t>30/01/2025</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Technologies and Features of Bootstrap</a:t>
            </a:r>
            <a:endParaRPr b="0" lang="en-IN" sz="4000" spc="-1" strike="noStrike">
              <a:latin typeface="Arial"/>
            </a:endParaRPr>
          </a:p>
        </p:txBody>
      </p:sp>
      <p:sp>
        <p:nvSpPr>
          <p:cNvPr id="407"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08" name="" descr=""/>
          <p:cNvPicPr/>
          <p:nvPr/>
        </p:nvPicPr>
        <p:blipFill>
          <a:blip r:embed="rId1"/>
          <a:stretch/>
        </p:blipFill>
        <p:spPr>
          <a:xfrm>
            <a:off x="540000" y="941760"/>
            <a:ext cx="8549280" cy="3557520"/>
          </a:xfrm>
          <a:prstGeom prst="rect">
            <a:avLst/>
          </a:prstGeom>
          <a:ln w="0">
            <a:noFill/>
          </a:ln>
        </p:spPr>
      </p:pic>
      <p:sp>
        <p:nvSpPr>
          <p:cNvPr id="4" name="PlaceHolder 3"/>
          <p:cNvSpPr>
            <a:spLocks noGrp="1"/>
          </p:cNvSpPr>
          <p:nvPr>
            <p:ph type="sldNum" idx="5"/>
          </p:nvPr>
        </p:nvSpPr>
        <p:spPr/>
        <p:txBody>
          <a:bodyPr/>
          <a:p>
            <a:fld id="{A52F5AB3-074A-47A2-8E37-92BCB765B4D7}" type="slidenum">
              <a:t>88</a:t>
            </a:fld>
          </a:p>
        </p:txBody>
      </p:sp>
      <p:sp>
        <p:nvSpPr>
          <p:cNvPr id="5" name="PlaceHolder 4"/>
          <p:cNvSpPr>
            <a:spLocks noGrp="1"/>
          </p:cNvSpPr>
          <p:nvPr>
            <p:ph type="dt" idx="6"/>
          </p:nvPr>
        </p:nvSpPr>
        <p:spPr/>
        <p:txBody>
          <a:bodyPr/>
          <a:p>
            <a:fld id="{64C52B62-DDF5-498B-BB13-5D9156D1455B}" type="datetime1">
              <a:rPr lang="en-IN"/>
              <a:t>30/01/2025</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Requirements</a:t>
            </a:r>
            <a:endParaRPr b="0" lang="en-IN" sz="4000" spc="-1" strike="noStrike">
              <a:latin typeface="Arial"/>
            </a:endParaRPr>
          </a:p>
        </p:txBody>
      </p:sp>
      <p:sp>
        <p:nvSpPr>
          <p:cNvPr id="410"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Bootstrap Requirements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Modern Browser Support: Compatible with modern browsers like Chrome, Firefox, and Safari.</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HTML5 and CSS3: Utilizes modern web technologies for rendering.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jQuery (Up to v4): Older Bootstrap versions depend on jQuery, though newer versions do not.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Knowledge of CSS and HTML: Basic understanding is necessary to use Bootstrap effectively.</a:t>
            </a:r>
            <a:endParaRPr b="0" lang="en-IN" sz="2400" spc="-1" strike="noStrike">
              <a:latin typeface="Arial"/>
            </a:endParaRPr>
          </a:p>
        </p:txBody>
      </p:sp>
      <p:sp>
        <p:nvSpPr>
          <p:cNvPr id="4" name="PlaceHolder 3"/>
          <p:cNvSpPr>
            <a:spLocks noGrp="1"/>
          </p:cNvSpPr>
          <p:nvPr>
            <p:ph type="sldNum" idx="5"/>
          </p:nvPr>
        </p:nvSpPr>
        <p:spPr/>
        <p:txBody>
          <a:bodyPr/>
          <a:p>
            <a:fld id="{C03CD1E9-D448-4B07-8D5B-D24E4E2A8155}" type="slidenum">
              <a:t>89</a:t>
            </a:fld>
          </a:p>
        </p:txBody>
      </p:sp>
      <p:sp>
        <p:nvSpPr>
          <p:cNvPr id="5" name="PlaceHolder 4"/>
          <p:cNvSpPr>
            <a:spLocks noGrp="1"/>
          </p:cNvSpPr>
          <p:nvPr>
            <p:ph type="dt" idx="6"/>
          </p:nvPr>
        </p:nvSpPr>
        <p:spPr/>
        <p:txBody>
          <a:bodyPr/>
          <a:p>
            <a:fld id="{7E3926CF-735E-432B-A126-787FD00070BA}" type="datetime1">
              <a:rPr lang="en-IN"/>
              <a:t>30/01/2025</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60000" y="180000"/>
            <a:ext cx="9358200" cy="4762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Using id and class attributes </a:t>
            </a:r>
            <a:endParaRPr b="0" lang="en-IN" sz="3300" spc="-1" strike="noStrike">
              <a:latin typeface="Arial"/>
            </a:endParaRPr>
          </a:p>
        </p:txBody>
      </p:sp>
      <p:sp>
        <p:nvSpPr>
          <p:cNvPr id="149" name="PlaceHolder 2"/>
          <p:cNvSpPr>
            <a:spLocks noGrp="1"/>
          </p:cNvSpPr>
          <p:nvPr>
            <p:ph/>
          </p:nvPr>
        </p:nvSpPr>
        <p:spPr>
          <a:xfrm>
            <a:off x="360000" y="1080000"/>
            <a:ext cx="9358200" cy="35982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 id and class attributes in HTML are used to define and target elements for styling, scripting, or other purposes. </a:t>
            </a:r>
            <a:endParaRPr b="0" lang="en-IN" sz="2400" spc="-1" strike="noStrike">
              <a:latin typeface="Arial"/>
            </a:endParaRPr>
          </a:p>
        </p:txBody>
      </p:sp>
      <p:sp>
        <p:nvSpPr>
          <p:cNvPr id="4" name="PlaceHolder 3"/>
          <p:cNvSpPr>
            <a:spLocks noGrp="1"/>
          </p:cNvSpPr>
          <p:nvPr>
            <p:ph type="sldNum" idx="5"/>
          </p:nvPr>
        </p:nvSpPr>
        <p:spPr/>
        <p:txBody>
          <a:bodyPr/>
          <a:p>
            <a:fld id="{900D8FF3-F430-44F2-A1FC-C2C90D8DEDBE}" type="slidenum">
              <a:t>9</a:t>
            </a:fld>
          </a:p>
        </p:txBody>
      </p:sp>
      <p:sp>
        <p:nvSpPr>
          <p:cNvPr id="5" name="PlaceHolder 4"/>
          <p:cNvSpPr>
            <a:spLocks noGrp="1"/>
          </p:cNvSpPr>
          <p:nvPr>
            <p:ph type="dt" idx="6"/>
          </p:nvPr>
        </p:nvSpPr>
        <p:spPr/>
        <p:txBody>
          <a:bodyPr/>
          <a:p>
            <a:fld id="{889727C4-C2BF-4F48-AFFF-AB992A4F71E9}" type="datetime1">
              <a:rPr lang="en-IN"/>
              <a:t>30/01/2025</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Build a Template for Bootstrap Use</a:t>
            </a:r>
            <a:endParaRPr b="0" lang="en-IN" sz="4000" spc="-1" strike="noStrike">
              <a:latin typeface="Arial"/>
            </a:endParaRPr>
          </a:p>
        </p:txBody>
      </p:sp>
      <p:sp>
        <p:nvSpPr>
          <p:cNvPr id="412"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13" name="" descr=""/>
          <p:cNvPicPr/>
          <p:nvPr/>
        </p:nvPicPr>
        <p:blipFill>
          <a:blip r:embed="rId1"/>
          <a:stretch/>
        </p:blipFill>
        <p:spPr>
          <a:xfrm>
            <a:off x="0" y="721080"/>
            <a:ext cx="6295320" cy="3238200"/>
          </a:xfrm>
          <a:prstGeom prst="rect">
            <a:avLst/>
          </a:prstGeom>
          <a:ln w="0">
            <a:noFill/>
          </a:ln>
        </p:spPr>
      </p:pic>
      <p:pic>
        <p:nvPicPr>
          <p:cNvPr id="414" name="" descr=""/>
          <p:cNvPicPr/>
          <p:nvPr/>
        </p:nvPicPr>
        <p:blipFill>
          <a:blip r:embed="rId2"/>
          <a:stretch/>
        </p:blipFill>
        <p:spPr>
          <a:xfrm>
            <a:off x="360" y="3960000"/>
            <a:ext cx="10079640" cy="1565640"/>
          </a:xfrm>
          <a:prstGeom prst="rect">
            <a:avLst/>
          </a:prstGeom>
          <a:ln w="0">
            <a:noFill/>
          </a:ln>
        </p:spPr>
      </p:pic>
      <p:sp>
        <p:nvSpPr>
          <p:cNvPr id="4" name="PlaceHolder 3"/>
          <p:cNvSpPr>
            <a:spLocks noGrp="1"/>
          </p:cNvSpPr>
          <p:nvPr>
            <p:ph type="sldNum" idx="5"/>
          </p:nvPr>
        </p:nvSpPr>
        <p:spPr/>
        <p:txBody>
          <a:bodyPr/>
          <a:p>
            <a:fld id="{03C934D5-ED99-428E-AA47-F729A04FE4DB}" type="slidenum">
              <a:t>90</a:t>
            </a:fld>
          </a:p>
        </p:txBody>
      </p:sp>
      <p:sp>
        <p:nvSpPr>
          <p:cNvPr id="5" name="PlaceHolder 4"/>
          <p:cNvSpPr>
            <a:spLocks noGrp="1"/>
          </p:cNvSpPr>
          <p:nvPr>
            <p:ph type="dt" idx="6"/>
          </p:nvPr>
        </p:nvSpPr>
        <p:spPr/>
        <p:txBody>
          <a:bodyPr/>
          <a:p>
            <a:fld id="{94FD234A-2ABB-41EF-B08E-7D06BE65AFF3}" type="datetime1">
              <a:rPr lang="en-IN"/>
              <a:t>30/01/2025</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Containers</a:t>
            </a:r>
            <a:endParaRPr b="0" lang="en-IN" sz="4000" spc="-1" strike="noStrike">
              <a:latin typeface="Arial"/>
            </a:endParaRPr>
          </a:p>
        </p:txBody>
      </p:sp>
      <p:sp>
        <p:nvSpPr>
          <p:cNvPr id="416"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3200" spc="-1" strike="noStrike">
                <a:latin typeface="Arial"/>
              </a:rPr>
              <a:t>Types of Containers: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.container: Fixed-width container that adapts to the screen size.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.container-fluid: Full-width container spanning the entire viewport</a:t>
            </a:r>
            <a:endParaRPr b="0" lang="en-IN" sz="3200" spc="-1" strike="noStrike">
              <a:latin typeface="Arial"/>
            </a:endParaRPr>
          </a:p>
        </p:txBody>
      </p:sp>
      <p:sp>
        <p:nvSpPr>
          <p:cNvPr id="4" name="PlaceHolder 3"/>
          <p:cNvSpPr>
            <a:spLocks noGrp="1"/>
          </p:cNvSpPr>
          <p:nvPr>
            <p:ph type="sldNum" idx="5"/>
          </p:nvPr>
        </p:nvSpPr>
        <p:spPr/>
        <p:txBody>
          <a:bodyPr/>
          <a:p>
            <a:fld id="{D448EB3B-03F6-4D28-A0CC-C98ABBAE2BCD}" type="slidenum">
              <a:t>91</a:t>
            </a:fld>
          </a:p>
        </p:txBody>
      </p:sp>
      <p:sp>
        <p:nvSpPr>
          <p:cNvPr id="5" name="PlaceHolder 4"/>
          <p:cNvSpPr>
            <a:spLocks noGrp="1"/>
          </p:cNvSpPr>
          <p:nvPr>
            <p:ph type="dt" idx="6"/>
          </p:nvPr>
        </p:nvSpPr>
        <p:spPr/>
        <p:txBody>
          <a:bodyPr/>
          <a:p>
            <a:fld id="{B5127D5F-2ADC-4002-99F1-4FE553E0D5F3}" type="datetime1">
              <a:rPr lang="en-IN"/>
              <a:t>30/01/2025</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Grid System</a:t>
            </a:r>
            <a:endParaRPr b="0" lang="en-IN" sz="4000" spc="-1" strike="noStrike">
              <a:latin typeface="Arial"/>
            </a:endParaRPr>
          </a:p>
        </p:txBody>
      </p:sp>
      <p:sp>
        <p:nvSpPr>
          <p:cNvPr id="418"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Bootstrap Grid System</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12-column layout: Divide the screen into 12 columns for flexible layouts.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Responsive breakpoints: Customize grid behavior at different screen sizes (sm, md, lg, xl, xxl).</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Classes: Use .row and .col to create rows and columns.</a:t>
            </a:r>
            <a:endParaRPr b="0" lang="en-IN" sz="3200" spc="-1" strike="noStrike">
              <a:latin typeface="Arial"/>
            </a:endParaRPr>
          </a:p>
        </p:txBody>
      </p:sp>
      <p:sp>
        <p:nvSpPr>
          <p:cNvPr id="4" name="PlaceHolder 3"/>
          <p:cNvSpPr>
            <a:spLocks noGrp="1"/>
          </p:cNvSpPr>
          <p:nvPr>
            <p:ph type="sldNum" idx="5"/>
          </p:nvPr>
        </p:nvSpPr>
        <p:spPr/>
        <p:txBody>
          <a:bodyPr/>
          <a:p>
            <a:fld id="{8DE4FEF2-402B-4C89-ACD1-A52FCCFB502D}" type="slidenum">
              <a:t>92</a:t>
            </a:fld>
          </a:p>
        </p:txBody>
      </p:sp>
      <p:sp>
        <p:nvSpPr>
          <p:cNvPr id="5" name="PlaceHolder 4"/>
          <p:cNvSpPr>
            <a:spLocks noGrp="1"/>
          </p:cNvSpPr>
          <p:nvPr>
            <p:ph type="dt" idx="6"/>
          </p:nvPr>
        </p:nvSpPr>
        <p:spPr/>
        <p:txBody>
          <a:bodyPr/>
          <a:p>
            <a:fld id="{DD0E15C0-78E2-45E2-850D-BE0DF5E45B20}" type="datetime1">
              <a:rPr lang="en-IN"/>
              <a:t>30/01/2025</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Typography</a:t>
            </a:r>
            <a:endParaRPr b="0" lang="en-IN" sz="4000" spc="-1" strike="noStrike">
              <a:latin typeface="Arial"/>
            </a:endParaRPr>
          </a:p>
        </p:txBody>
      </p:sp>
      <p:sp>
        <p:nvSpPr>
          <p:cNvPr id="420"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Bootstrap provides powerful typography styles to make web content visually appealing and well-structured. </a:t>
            </a:r>
            <a:endParaRPr b="0" lang="en-IN" sz="1600" spc="-1" strike="noStrike">
              <a:latin typeface="Arial"/>
            </a:endParaRPr>
          </a:p>
        </p:txBody>
      </p:sp>
      <p:pic>
        <p:nvPicPr>
          <p:cNvPr id="421" name="" descr=""/>
          <p:cNvPicPr/>
          <p:nvPr/>
        </p:nvPicPr>
        <p:blipFill>
          <a:blip r:embed="rId1"/>
          <a:stretch/>
        </p:blipFill>
        <p:spPr>
          <a:xfrm>
            <a:off x="0" y="1620000"/>
            <a:ext cx="6581520" cy="3774240"/>
          </a:xfrm>
          <a:prstGeom prst="rect">
            <a:avLst/>
          </a:prstGeom>
          <a:ln w="0">
            <a:noFill/>
          </a:ln>
        </p:spPr>
      </p:pic>
      <p:pic>
        <p:nvPicPr>
          <p:cNvPr id="422" name="" descr=""/>
          <p:cNvPicPr/>
          <p:nvPr/>
        </p:nvPicPr>
        <p:blipFill>
          <a:blip r:embed="rId2"/>
          <a:stretch/>
        </p:blipFill>
        <p:spPr>
          <a:xfrm>
            <a:off x="4680000" y="3528000"/>
            <a:ext cx="5358960" cy="2159280"/>
          </a:xfrm>
          <a:prstGeom prst="rect">
            <a:avLst/>
          </a:prstGeom>
          <a:ln w="0">
            <a:noFill/>
          </a:ln>
        </p:spPr>
      </p:pic>
      <p:sp>
        <p:nvSpPr>
          <p:cNvPr id="4" name="PlaceHolder 3"/>
          <p:cNvSpPr>
            <a:spLocks noGrp="1"/>
          </p:cNvSpPr>
          <p:nvPr>
            <p:ph type="sldNum" idx="5"/>
          </p:nvPr>
        </p:nvSpPr>
        <p:spPr/>
        <p:txBody>
          <a:bodyPr/>
          <a:p>
            <a:fld id="{80DCB2CE-5ABA-42D2-99A6-E72C18F4001F}" type="slidenum">
              <a:t>93</a:t>
            </a:fld>
          </a:p>
        </p:txBody>
      </p:sp>
      <p:sp>
        <p:nvSpPr>
          <p:cNvPr id="5" name="PlaceHolder 4"/>
          <p:cNvSpPr>
            <a:spLocks noGrp="1"/>
          </p:cNvSpPr>
          <p:nvPr>
            <p:ph type="dt" idx="6"/>
          </p:nvPr>
        </p:nvSpPr>
        <p:spPr/>
        <p:txBody>
          <a:bodyPr/>
          <a:p>
            <a:fld id="{A150307A-64B5-42E7-A44B-08134C90ACB3}" type="datetime1">
              <a:rPr lang="en-IN"/>
              <a:t>30/01/2025</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Tables</a:t>
            </a:r>
            <a:endParaRPr b="0" lang="en-IN" sz="4000" spc="-1" strike="noStrike">
              <a:latin typeface="Arial"/>
            </a:endParaRPr>
          </a:p>
        </p:txBody>
      </p:sp>
      <p:sp>
        <p:nvSpPr>
          <p:cNvPr id="424"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25" name="" descr=""/>
          <p:cNvPicPr/>
          <p:nvPr/>
        </p:nvPicPr>
        <p:blipFill>
          <a:blip r:embed="rId1"/>
          <a:stretch/>
        </p:blipFill>
        <p:spPr>
          <a:xfrm>
            <a:off x="480600" y="790920"/>
            <a:ext cx="4918680" cy="3888360"/>
          </a:xfrm>
          <a:prstGeom prst="rect">
            <a:avLst/>
          </a:prstGeom>
          <a:ln w="0">
            <a:noFill/>
          </a:ln>
        </p:spPr>
      </p:pic>
      <p:pic>
        <p:nvPicPr>
          <p:cNvPr id="426" name="" descr=""/>
          <p:cNvPicPr/>
          <p:nvPr/>
        </p:nvPicPr>
        <p:blipFill>
          <a:blip r:embed="rId2"/>
          <a:stretch/>
        </p:blipFill>
        <p:spPr>
          <a:xfrm>
            <a:off x="5940000" y="3240000"/>
            <a:ext cx="3703680" cy="768960"/>
          </a:xfrm>
          <a:prstGeom prst="rect">
            <a:avLst/>
          </a:prstGeom>
          <a:ln w="0">
            <a:noFill/>
          </a:ln>
        </p:spPr>
      </p:pic>
      <p:sp>
        <p:nvSpPr>
          <p:cNvPr id="4" name="PlaceHolder 3"/>
          <p:cNvSpPr>
            <a:spLocks noGrp="1"/>
          </p:cNvSpPr>
          <p:nvPr>
            <p:ph type="sldNum" idx="5"/>
          </p:nvPr>
        </p:nvSpPr>
        <p:spPr/>
        <p:txBody>
          <a:bodyPr/>
          <a:p>
            <a:fld id="{7D27795E-D8D9-4532-BB2A-955452FB0C6B}" type="slidenum">
              <a:t>94</a:t>
            </a:fld>
          </a:p>
        </p:txBody>
      </p:sp>
      <p:sp>
        <p:nvSpPr>
          <p:cNvPr id="5" name="PlaceHolder 4"/>
          <p:cNvSpPr>
            <a:spLocks noGrp="1"/>
          </p:cNvSpPr>
          <p:nvPr>
            <p:ph type="dt" idx="6"/>
          </p:nvPr>
        </p:nvSpPr>
        <p:spPr/>
        <p:txBody>
          <a:bodyPr/>
          <a:p>
            <a:fld id="{787FC7E2-25A2-4BE4-8F96-B4ADC430490E}" type="datetime1">
              <a:rPr lang="en-IN"/>
              <a:t>30/01/2025</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Form </a:t>
            </a:r>
            <a:endParaRPr b="0" lang="en-IN" sz="4000" spc="-1" strike="noStrike">
              <a:latin typeface="Arial"/>
            </a:endParaRPr>
          </a:p>
        </p:txBody>
      </p:sp>
      <p:sp>
        <p:nvSpPr>
          <p:cNvPr id="428"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29" name="" descr=""/>
          <p:cNvPicPr/>
          <p:nvPr/>
        </p:nvPicPr>
        <p:blipFill>
          <a:blip r:embed="rId1"/>
          <a:stretch/>
        </p:blipFill>
        <p:spPr>
          <a:xfrm>
            <a:off x="0" y="782280"/>
            <a:ext cx="8435880" cy="3177000"/>
          </a:xfrm>
          <a:prstGeom prst="rect">
            <a:avLst/>
          </a:prstGeom>
          <a:ln w="0">
            <a:noFill/>
          </a:ln>
        </p:spPr>
      </p:pic>
      <p:pic>
        <p:nvPicPr>
          <p:cNvPr id="430" name="" descr=""/>
          <p:cNvPicPr/>
          <p:nvPr/>
        </p:nvPicPr>
        <p:blipFill>
          <a:blip r:embed="rId2"/>
          <a:stretch/>
        </p:blipFill>
        <p:spPr>
          <a:xfrm>
            <a:off x="7200000" y="3060000"/>
            <a:ext cx="2830320" cy="2751840"/>
          </a:xfrm>
          <a:prstGeom prst="rect">
            <a:avLst/>
          </a:prstGeom>
          <a:ln w="0">
            <a:noFill/>
          </a:ln>
        </p:spPr>
      </p:pic>
      <p:sp>
        <p:nvSpPr>
          <p:cNvPr id="4" name="PlaceHolder 3"/>
          <p:cNvSpPr>
            <a:spLocks noGrp="1"/>
          </p:cNvSpPr>
          <p:nvPr>
            <p:ph type="sldNum" idx="5"/>
          </p:nvPr>
        </p:nvSpPr>
        <p:spPr/>
        <p:txBody>
          <a:bodyPr/>
          <a:p>
            <a:fld id="{87FB0DC3-745B-4325-965C-3F250FBA98C3}" type="slidenum">
              <a:t>95</a:t>
            </a:fld>
          </a:p>
        </p:txBody>
      </p:sp>
      <p:sp>
        <p:nvSpPr>
          <p:cNvPr id="5" name="PlaceHolder 4"/>
          <p:cNvSpPr>
            <a:spLocks noGrp="1"/>
          </p:cNvSpPr>
          <p:nvPr>
            <p:ph type="dt" idx="6"/>
          </p:nvPr>
        </p:nvSpPr>
        <p:spPr/>
        <p:txBody>
          <a:bodyPr/>
          <a:p>
            <a:fld id="{3E458DB7-AF75-4083-84A2-26FF87C96DCE}" type="datetime1">
              <a:rPr lang="en-IN"/>
              <a:t>30/01/2025</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Inputs</a:t>
            </a:r>
            <a:endParaRPr b="0" lang="en-IN" sz="4000" spc="-1" strike="noStrike">
              <a:latin typeface="Arial"/>
            </a:endParaRPr>
          </a:p>
        </p:txBody>
      </p:sp>
      <p:sp>
        <p:nvSpPr>
          <p:cNvPr id="432"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33" name="" descr=""/>
          <p:cNvPicPr/>
          <p:nvPr/>
        </p:nvPicPr>
        <p:blipFill>
          <a:blip r:embed="rId1"/>
          <a:stretch/>
        </p:blipFill>
        <p:spPr>
          <a:xfrm>
            <a:off x="360000" y="545760"/>
            <a:ext cx="6288480" cy="4493520"/>
          </a:xfrm>
          <a:prstGeom prst="rect">
            <a:avLst/>
          </a:prstGeom>
          <a:ln w="0">
            <a:noFill/>
          </a:ln>
        </p:spPr>
      </p:pic>
      <p:sp>
        <p:nvSpPr>
          <p:cNvPr id="4" name="PlaceHolder 3"/>
          <p:cNvSpPr>
            <a:spLocks noGrp="1"/>
          </p:cNvSpPr>
          <p:nvPr>
            <p:ph type="sldNum" idx="5"/>
          </p:nvPr>
        </p:nvSpPr>
        <p:spPr/>
        <p:txBody>
          <a:bodyPr/>
          <a:p>
            <a:fld id="{EA3CF824-30D5-4D43-9FA4-52839290AE05}" type="slidenum">
              <a:t>96</a:t>
            </a:fld>
          </a:p>
        </p:txBody>
      </p:sp>
      <p:sp>
        <p:nvSpPr>
          <p:cNvPr id="5" name="PlaceHolder 4"/>
          <p:cNvSpPr>
            <a:spLocks noGrp="1"/>
          </p:cNvSpPr>
          <p:nvPr>
            <p:ph type="dt" idx="6"/>
          </p:nvPr>
        </p:nvSpPr>
        <p:spPr/>
        <p:txBody>
          <a:bodyPr/>
          <a:p>
            <a:fld id="{CBF04F3E-A86B-43F0-82A7-FFBE4FC67715}" type="datetime1">
              <a:rPr lang="en-IN"/>
              <a:t>30/01/2025</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Inputs</a:t>
            </a:r>
            <a:endParaRPr b="0" lang="en-IN" sz="4000" spc="-1" strike="noStrike">
              <a:latin typeface="Arial"/>
            </a:endParaRPr>
          </a:p>
        </p:txBody>
      </p:sp>
      <p:sp>
        <p:nvSpPr>
          <p:cNvPr id="435"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endParaRPr b="0" lang="en-IN" sz="3200" spc="-1" strike="noStrike">
              <a:latin typeface="Arial"/>
            </a:endParaRPr>
          </a:p>
        </p:txBody>
      </p:sp>
      <p:pic>
        <p:nvPicPr>
          <p:cNvPr id="436" name="" descr=""/>
          <p:cNvPicPr/>
          <p:nvPr/>
        </p:nvPicPr>
        <p:blipFill>
          <a:blip r:embed="rId1"/>
          <a:stretch/>
        </p:blipFill>
        <p:spPr>
          <a:xfrm>
            <a:off x="928080" y="1205640"/>
            <a:ext cx="8312760" cy="3405240"/>
          </a:xfrm>
          <a:prstGeom prst="rect">
            <a:avLst/>
          </a:prstGeom>
          <a:ln w="0">
            <a:noFill/>
          </a:ln>
        </p:spPr>
      </p:pic>
      <p:sp>
        <p:nvSpPr>
          <p:cNvPr id="4" name="PlaceHolder 3"/>
          <p:cNvSpPr>
            <a:spLocks noGrp="1"/>
          </p:cNvSpPr>
          <p:nvPr>
            <p:ph type="sldNum" idx="5"/>
          </p:nvPr>
        </p:nvSpPr>
        <p:spPr/>
        <p:txBody>
          <a:bodyPr/>
          <a:p>
            <a:fld id="{6BD0AD88-2349-42A7-92B0-3BDE288F5043}" type="slidenum">
              <a:t>97</a:t>
            </a:fld>
          </a:p>
        </p:txBody>
      </p:sp>
      <p:sp>
        <p:nvSpPr>
          <p:cNvPr id="5" name="PlaceHolder 4"/>
          <p:cNvSpPr>
            <a:spLocks noGrp="1"/>
          </p:cNvSpPr>
          <p:nvPr>
            <p:ph type="dt" idx="6"/>
          </p:nvPr>
        </p:nvSpPr>
        <p:spPr/>
        <p:txBody>
          <a:bodyPr/>
          <a:p>
            <a:fld id="{B75B0779-1B8F-4F0B-8654-C88FAD324763}" type="datetime1">
              <a:rPr lang="en-IN"/>
              <a:t>30/01/2025</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Inputs Group</a:t>
            </a:r>
            <a:endParaRPr b="0" lang="en-IN" sz="4000" spc="-1" strike="noStrike">
              <a:latin typeface="Arial"/>
            </a:endParaRPr>
          </a:p>
        </p:txBody>
      </p:sp>
      <p:sp>
        <p:nvSpPr>
          <p:cNvPr id="438"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Bootstrap input groups are a powerful feature that allows you to enhance input fields with additional elements like text, buttons, dropdowns, or icons. Input groups are often used to provide context or actions related to the input field, improving usability and user experience. @ and  text box is combined. Next line edit box and button is combined using input-group.</a:t>
            </a:r>
            <a:endParaRPr b="0" lang="en-IN" sz="2000" spc="-1" strike="noStrike">
              <a:latin typeface="Arial"/>
            </a:endParaRPr>
          </a:p>
        </p:txBody>
      </p:sp>
      <p:pic>
        <p:nvPicPr>
          <p:cNvPr id="439" name="" descr=""/>
          <p:cNvPicPr/>
          <p:nvPr/>
        </p:nvPicPr>
        <p:blipFill>
          <a:blip r:embed="rId1"/>
          <a:stretch/>
        </p:blipFill>
        <p:spPr>
          <a:xfrm>
            <a:off x="315000" y="2437920"/>
            <a:ext cx="7424280" cy="1701360"/>
          </a:xfrm>
          <a:prstGeom prst="rect">
            <a:avLst/>
          </a:prstGeom>
          <a:ln w="0">
            <a:noFill/>
          </a:ln>
        </p:spPr>
      </p:pic>
      <p:pic>
        <p:nvPicPr>
          <p:cNvPr id="440" name="" descr=""/>
          <p:cNvPicPr/>
          <p:nvPr/>
        </p:nvPicPr>
        <p:blipFill>
          <a:blip r:embed="rId2"/>
          <a:stretch/>
        </p:blipFill>
        <p:spPr>
          <a:xfrm>
            <a:off x="1080000" y="4320000"/>
            <a:ext cx="8684280" cy="1280160"/>
          </a:xfrm>
          <a:prstGeom prst="rect">
            <a:avLst/>
          </a:prstGeom>
          <a:ln w="0">
            <a:noFill/>
          </a:ln>
        </p:spPr>
      </p:pic>
      <p:sp>
        <p:nvSpPr>
          <p:cNvPr id="4" name="PlaceHolder 3"/>
          <p:cNvSpPr>
            <a:spLocks noGrp="1"/>
          </p:cNvSpPr>
          <p:nvPr>
            <p:ph type="sldNum" idx="5"/>
          </p:nvPr>
        </p:nvSpPr>
        <p:spPr/>
        <p:txBody>
          <a:bodyPr/>
          <a:p>
            <a:fld id="{CCDC5E4E-6295-43DD-A98F-F328A99ABB57}" type="slidenum">
              <a:t>98</a:t>
            </a:fld>
          </a:p>
        </p:txBody>
      </p:sp>
      <p:sp>
        <p:nvSpPr>
          <p:cNvPr id="5" name="PlaceHolder 4"/>
          <p:cNvSpPr>
            <a:spLocks noGrp="1"/>
          </p:cNvSpPr>
          <p:nvPr>
            <p:ph type="dt" idx="6"/>
          </p:nvPr>
        </p:nvSpPr>
        <p:spPr/>
        <p:txBody>
          <a:bodyPr/>
          <a:p>
            <a:fld id="{FFD8574F-AFF6-4F2F-A344-D14FB81D9E9E}" type="datetime1">
              <a:rPr lang="en-IN"/>
              <a:t>30/01/2025</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360000" y="179640"/>
            <a:ext cx="9358200" cy="47628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List Groups  </a:t>
            </a:r>
            <a:endParaRPr b="0" lang="en-IN" sz="4000" spc="-1" strike="noStrike">
              <a:latin typeface="Arial"/>
            </a:endParaRPr>
          </a:p>
        </p:txBody>
      </p:sp>
      <p:sp>
        <p:nvSpPr>
          <p:cNvPr id="442" name="PlaceHolder 2"/>
          <p:cNvSpPr>
            <a:spLocks noGrp="1"/>
          </p:cNvSpPr>
          <p:nvPr>
            <p:ph/>
          </p:nvPr>
        </p:nvSpPr>
        <p:spPr>
          <a:xfrm>
            <a:off x="360000" y="721080"/>
            <a:ext cx="935820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Bootstrap List Groups : Bootstrap List Groups are flexible and powerful components for displaying lists of items in a structured and visually appealing manner. They can be used to show text, badges, links, or custom content.</a:t>
            </a:r>
            <a:endParaRPr b="0" lang="en-IN" sz="3200" spc="-1" strike="noStrike">
              <a:latin typeface="Arial"/>
            </a:endParaRPr>
          </a:p>
        </p:txBody>
      </p:sp>
      <p:sp>
        <p:nvSpPr>
          <p:cNvPr id="4" name="PlaceHolder 3"/>
          <p:cNvSpPr>
            <a:spLocks noGrp="1"/>
          </p:cNvSpPr>
          <p:nvPr>
            <p:ph type="sldNum" idx="5"/>
          </p:nvPr>
        </p:nvSpPr>
        <p:spPr/>
        <p:txBody>
          <a:bodyPr/>
          <a:p>
            <a:fld id="{DB53C3FD-C72F-4125-8171-28585CCBCFA5}" type="slidenum">
              <a:t>99</a:t>
            </a:fld>
          </a:p>
        </p:txBody>
      </p:sp>
      <p:sp>
        <p:nvSpPr>
          <p:cNvPr id="5" name="PlaceHolder 4"/>
          <p:cNvSpPr>
            <a:spLocks noGrp="1"/>
          </p:cNvSpPr>
          <p:nvPr>
            <p:ph type="dt" idx="6"/>
          </p:nvPr>
        </p:nvSpPr>
        <p:spPr/>
        <p:txBody>
          <a:bodyPr/>
          <a:p>
            <a:fld id="{EE987EF3-9CAB-4579-BAE4-B990485C4F9B}" type="datetime1">
              <a:rPr lang="en-IN"/>
              <a:t>30/01/2025</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2345</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2025-01-25T12:41:57Z</dcterms:created>
  <dc:creator/>
  <dc:description/>
  <dc:language>en-IN</dc:language>
  <cp:lastModifiedBy/>
  <dcterms:modified xsi:type="dcterms:W3CDTF">2025-01-30T03:01:43Z</dcterms:modified>
  <cp:revision>34</cp:revision>
  <dc:subject/>
  <dc:title>Blue Curve</dc:title>
</cp:coreProperties>
</file>

<file path=docProps/custom.xml><?xml version="1.0" encoding="utf-8"?>
<Properties xmlns="http://schemas.openxmlformats.org/officeDocument/2006/custom-properties" xmlns:vt="http://schemas.openxmlformats.org/officeDocument/2006/docPropsVTypes"/>
</file>